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handoutMasterIdLst>
    <p:handoutMasterId r:id="rId30"/>
  </p:handoutMasterIdLst>
  <p:sldIdLst>
    <p:sldId id="266" r:id="rId2"/>
    <p:sldId id="272" r:id="rId3"/>
    <p:sldId id="267" r:id="rId4"/>
    <p:sldId id="257" r:id="rId5"/>
    <p:sldId id="354" r:id="rId6"/>
    <p:sldId id="327" r:id="rId7"/>
    <p:sldId id="332" r:id="rId8"/>
    <p:sldId id="333" r:id="rId9"/>
    <p:sldId id="265" r:id="rId10"/>
    <p:sldId id="274" r:id="rId11"/>
    <p:sldId id="369" r:id="rId12"/>
    <p:sldId id="278" r:id="rId13"/>
    <p:sldId id="362" r:id="rId14"/>
    <p:sldId id="365" r:id="rId15"/>
    <p:sldId id="277" r:id="rId16"/>
    <p:sldId id="276" r:id="rId17"/>
    <p:sldId id="334" r:id="rId18"/>
    <p:sldId id="368" r:id="rId19"/>
    <p:sldId id="367" r:id="rId20"/>
    <p:sldId id="343" r:id="rId21"/>
    <p:sldId id="364" r:id="rId22"/>
    <p:sldId id="370" r:id="rId23"/>
    <p:sldId id="356" r:id="rId24"/>
    <p:sldId id="357" r:id="rId25"/>
    <p:sldId id="351" r:id="rId26"/>
    <p:sldId id="360" r:id="rId27"/>
    <p:sldId id="353" r:id="rId28"/>
  </p:sldIdLst>
  <p:sldSz cx="12192000" cy="6858000"/>
  <p:notesSz cx="6797675" cy="9926638"/>
  <p:embeddedFontLst>
    <p:embeddedFont>
      <p:font typeface="Arial Narrow" panose="020B0606020202030204" pitchFamily="34" charset="0"/>
      <p:regular r:id="rId31"/>
      <p:bold r:id="rId32"/>
      <p:italic r:id="rId33"/>
      <p:boldItalic r:id="rId34"/>
    </p:embeddedFont>
    <p:embeddedFont>
      <p:font typeface="Franklin Gothic Book" panose="020B0503020102020204" pitchFamily="34" charset="0"/>
      <p:regular r:id="rId35"/>
      <p:italic r:id="rId36"/>
    </p:embeddedFont>
    <p:embeddedFont>
      <p:font typeface="Franklin Gothic Demi Cond" panose="020B0706030402020204" pitchFamily="34" charset="0"/>
      <p:regular r:id="rId37"/>
    </p:embeddedFont>
    <p:embeddedFont>
      <p:font typeface="Franklin Gothic Medium" panose="020B0603020102020204" pitchFamily="34" charset="0"/>
      <p:regular r:id="rId38"/>
      <p:italic r:id="rId39"/>
    </p:embeddedFont>
    <p:embeddedFont>
      <p:font typeface="Verdana" panose="020B0604030504040204" pitchFamily="34" charset="0"/>
      <p:regular r:id="rId40"/>
      <p:bold r:id="rId41"/>
      <p:italic r:id="rId42"/>
      <p:boldItalic r:id="rId43"/>
    </p:embeddedFont>
  </p:embeddedFontLst>
  <p:defaultTextStyle>
    <a:defPPr>
      <a:defRPr lang="da-DK"/>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101D"/>
    <a:srgbClr val="7D0D18"/>
    <a:srgbClr val="FFFFFF"/>
    <a:srgbClr val="AF1E23"/>
    <a:srgbClr val="001918"/>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7397" autoAdjust="0"/>
  </p:normalViewPr>
  <p:slideViewPr>
    <p:cSldViewPr>
      <p:cViewPr varScale="1">
        <p:scale>
          <a:sx n="100" d="100"/>
          <a:sy n="100" d="100"/>
        </p:scale>
        <p:origin x="960"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126"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8EF5DF-9CD4-4E1C-AD07-58EB72406516}" type="doc">
      <dgm:prSet loTypeId="urn:microsoft.com/office/officeart/2005/8/layout/radial4" loCatId="relationship" qsTypeId="urn:microsoft.com/office/officeart/2005/8/quickstyle/simple1" qsCatId="simple" csTypeId="urn:microsoft.com/office/officeart/2005/8/colors/accent2_2" csCatId="accent2" phldr="1"/>
      <dgm:spPr/>
      <dgm:t>
        <a:bodyPr/>
        <a:lstStyle/>
        <a:p>
          <a:endParaRPr lang="da-DK"/>
        </a:p>
      </dgm:t>
    </dgm:pt>
    <dgm:pt modelId="{5AB6CE91-BEAE-43B4-ADDD-E66CF21BC5F2}">
      <dgm:prSet phldrT="[Tekst]"/>
      <dgm:spPr/>
      <dgm:t>
        <a:bodyPr/>
        <a:lstStyle/>
        <a:p>
          <a:r>
            <a:rPr lang="da-DK" dirty="0"/>
            <a:t>Viceforstander / forretningsfører</a:t>
          </a:r>
        </a:p>
      </dgm:t>
    </dgm:pt>
    <dgm:pt modelId="{8ABB8591-1E6D-4209-9C48-0C5042A6CEEA}" type="parTrans" cxnId="{46F09872-D70A-49A9-8296-DE1E5200F51F}">
      <dgm:prSet/>
      <dgm:spPr/>
      <dgm:t>
        <a:bodyPr/>
        <a:lstStyle/>
        <a:p>
          <a:endParaRPr lang="da-DK"/>
        </a:p>
      </dgm:t>
    </dgm:pt>
    <dgm:pt modelId="{57F1279C-54B7-4196-8B37-DD9954DE3C47}" type="sibTrans" cxnId="{46F09872-D70A-49A9-8296-DE1E5200F51F}">
      <dgm:prSet/>
      <dgm:spPr/>
      <dgm:t>
        <a:bodyPr/>
        <a:lstStyle/>
        <a:p>
          <a:endParaRPr lang="da-DK"/>
        </a:p>
      </dgm:t>
    </dgm:pt>
    <dgm:pt modelId="{CCCA5D0E-CCFB-4BD8-9F4E-1C0C6F456DF5}">
      <dgm:prSet phldrT="[Tekst]"/>
      <dgm:spPr/>
      <dgm:t>
        <a:bodyPr/>
        <a:lstStyle/>
        <a:p>
          <a:r>
            <a:rPr lang="da-DK" dirty="0"/>
            <a:t>Forstander</a:t>
          </a:r>
        </a:p>
      </dgm:t>
    </dgm:pt>
    <dgm:pt modelId="{327FBE9E-B3F0-4DCC-82EE-78DD8263DA67}" type="parTrans" cxnId="{6C3BF983-0423-467F-8DFE-270056B86C2E}">
      <dgm:prSet/>
      <dgm:spPr/>
      <dgm:t>
        <a:bodyPr/>
        <a:lstStyle/>
        <a:p>
          <a:endParaRPr lang="da-DK"/>
        </a:p>
      </dgm:t>
    </dgm:pt>
    <dgm:pt modelId="{A706E12E-2520-46C3-91BA-647427DE73A5}" type="sibTrans" cxnId="{6C3BF983-0423-467F-8DFE-270056B86C2E}">
      <dgm:prSet/>
      <dgm:spPr/>
      <dgm:t>
        <a:bodyPr/>
        <a:lstStyle/>
        <a:p>
          <a:endParaRPr lang="da-DK"/>
        </a:p>
      </dgm:t>
    </dgm:pt>
    <dgm:pt modelId="{78DA107E-8E3B-4E44-BAC5-0569DA21203B}">
      <dgm:prSet phldrT="[Tekst]"/>
      <dgm:spPr/>
      <dgm:t>
        <a:bodyPr/>
        <a:lstStyle/>
        <a:p>
          <a:r>
            <a:rPr lang="da-DK" dirty="0"/>
            <a:t>Elever</a:t>
          </a:r>
        </a:p>
        <a:p>
          <a:r>
            <a:rPr lang="da-DK" dirty="0"/>
            <a:t>(som kunder)</a:t>
          </a:r>
        </a:p>
        <a:p>
          <a:r>
            <a:rPr lang="da-DK" dirty="0"/>
            <a:t>(som elever)</a:t>
          </a:r>
        </a:p>
        <a:p>
          <a:r>
            <a:rPr lang="da-DK" dirty="0"/>
            <a:t>(som mennesker)</a:t>
          </a:r>
        </a:p>
      </dgm:t>
    </dgm:pt>
    <dgm:pt modelId="{0828A8BE-7C00-4CA4-B39E-06114AE919B4}" type="parTrans" cxnId="{3E672443-0F1E-4A1C-B355-6FEBF5D0F144}">
      <dgm:prSet/>
      <dgm:spPr/>
      <dgm:t>
        <a:bodyPr/>
        <a:lstStyle/>
        <a:p>
          <a:endParaRPr lang="da-DK"/>
        </a:p>
      </dgm:t>
    </dgm:pt>
    <dgm:pt modelId="{B6B94235-4919-4227-9BB6-F860A917871E}" type="sibTrans" cxnId="{3E672443-0F1E-4A1C-B355-6FEBF5D0F144}">
      <dgm:prSet/>
      <dgm:spPr/>
      <dgm:t>
        <a:bodyPr/>
        <a:lstStyle/>
        <a:p>
          <a:endParaRPr lang="da-DK"/>
        </a:p>
      </dgm:t>
    </dgm:pt>
    <dgm:pt modelId="{D851C5A4-1C42-415E-8B4B-137CD9F7C93A}">
      <dgm:prSet phldrT="[Tekst]"/>
      <dgm:spPr/>
      <dgm:t>
        <a:bodyPr/>
        <a:lstStyle/>
        <a:p>
          <a:r>
            <a:rPr lang="da-DK" dirty="0"/>
            <a:t>Praktisk personale</a:t>
          </a:r>
        </a:p>
      </dgm:t>
    </dgm:pt>
    <dgm:pt modelId="{DBB8DE58-9361-4148-AF5D-20679A120A99}" type="parTrans" cxnId="{F68C8DCD-A757-450B-A2AF-9222A4274771}">
      <dgm:prSet/>
      <dgm:spPr/>
      <dgm:t>
        <a:bodyPr/>
        <a:lstStyle/>
        <a:p>
          <a:endParaRPr lang="da-DK"/>
        </a:p>
      </dgm:t>
    </dgm:pt>
    <dgm:pt modelId="{DB4F2873-115F-4FF9-874E-A6396AAA6C8D}" type="sibTrans" cxnId="{F68C8DCD-A757-450B-A2AF-9222A4274771}">
      <dgm:prSet/>
      <dgm:spPr/>
      <dgm:t>
        <a:bodyPr/>
        <a:lstStyle/>
        <a:p>
          <a:endParaRPr lang="da-DK"/>
        </a:p>
      </dgm:t>
    </dgm:pt>
    <dgm:pt modelId="{20141611-0692-43C4-991E-6EEDA477DB39}">
      <dgm:prSet phldrT="[Tekst]"/>
      <dgm:spPr/>
      <dgm:t>
        <a:bodyPr/>
        <a:lstStyle/>
        <a:p>
          <a:r>
            <a:rPr lang="da-DK" dirty="0"/>
            <a:t>Lærere</a:t>
          </a:r>
        </a:p>
        <a:p>
          <a:r>
            <a:rPr lang="da-DK" dirty="0"/>
            <a:t>(leder/kollega)</a:t>
          </a:r>
        </a:p>
      </dgm:t>
    </dgm:pt>
    <dgm:pt modelId="{05A97284-3B15-4531-B731-8BA12694D2F9}" type="parTrans" cxnId="{AC4FC608-9CA4-4F5D-9109-B4E8A182D1AD}">
      <dgm:prSet/>
      <dgm:spPr/>
      <dgm:t>
        <a:bodyPr/>
        <a:lstStyle/>
        <a:p>
          <a:endParaRPr lang="da-DK"/>
        </a:p>
      </dgm:t>
    </dgm:pt>
    <dgm:pt modelId="{350881E3-AF0D-4C93-ACA8-C0FB79AA5AFC}" type="sibTrans" cxnId="{AC4FC608-9CA4-4F5D-9109-B4E8A182D1AD}">
      <dgm:prSet/>
      <dgm:spPr/>
      <dgm:t>
        <a:bodyPr/>
        <a:lstStyle/>
        <a:p>
          <a:endParaRPr lang="da-DK"/>
        </a:p>
      </dgm:t>
    </dgm:pt>
    <dgm:pt modelId="{3EECE000-1B42-46F3-9E48-AE9CE38EAA1E}">
      <dgm:prSet/>
      <dgm:spPr/>
      <dgm:t>
        <a:bodyPr/>
        <a:lstStyle/>
        <a:p>
          <a:r>
            <a:rPr lang="da-DK" dirty="0"/>
            <a:t>Bestyrelse?</a:t>
          </a:r>
        </a:p>
      </dgm:t>
    </dgm:pt>
    <dgm:pt modelId="{0A17FB46-6340-4F35-B6A4-9F87B4296754}" type="parTrans" cxnId="{00012129-D870-4BCE-B405-06923CB8383B}">
      <dgm:prSet/>
      <dgm:spPr/>
      <dgm:t>
        <a:bodyPr/>
        <a:lstStyle/>
        <a:p>
          <a:endParaRPr lang="da-DK"/>
        </a:p>
      </dgm:t>
    </dgm:pt>
    <dgm:pt modelId="{62504339-0DAC-4EEE-913B-5263193047F0}" type="sibTrans" cxnId="{00012129-D870-4BCE-B405-06923CB8383B}">
      <dgm:prSet/>
      <dgm:spPr/>
      <dgm:t>
        <a:bodyPr/>
        <a:lstStyle/>
        <a:p>
          <a:endParaRPr lang="da-DK"/>
        </a:p>
      </dgm:t>
    </dgm:pt>
    <dgm:pt modelId="{3F13739C-7401-40D3-89B0-1C6587D6CB00}">
      <dgm:prSet/>
      <dgm:spPr/>
      <dgm:t>
        <a:bodyPr/>
        <a:lstStyle/>
        <a:p>
          <a:r>
            <a:rPr lang="da-DK" dirty="0"/>
            <a:t>”Ledelsespresset”</a:t>
          </a:r>
        </a:p>
      </dgm:t>
    </dgm:pt>
    <dgm:pt modelId="{DA733A79-B15C-40B4-A970-43AAC9EC6215}" type="parTrans" cxnId="{8A91B252-0AAF-45CF-96DF-3C3D24F04A17}">
      <dgm:prSet/>
      <dgm:spPr/>
      <dgm:t>
        <a:bodyPr/>
        <a:lstStyle/>
        <a:p>
          <a:endParaRPr lang="da-DK"/>
        </a:p>
      </dgm:t>
    </dgm:pt>
    <dgm:pt modelId="{98FBBC85-33C1-4E7F-936B-32AC3258EF8F}" type="sibTrans" cxnId="{8A91B252-0AAF-45CF-96DF-3C3D24F04A17}">
      <dgm:prSet/>
      <dgm:spPr/>
      <dgm:t>
        <a:bodyPr/>
        <a:lstStyle/>
        <a:p>
          <a:endParaRPr lang="da-DK"/>
        </a:p>
      </dgm:t>
    </dgm:pt>
    <dgm:pt modelId="{7DC4A54B-84BA-4826-A391-1D4774562999}">
      <dgm:prSet/>
      <dgm:spPr/>
      <dgm:t>
        <a:bodyPr/>
        <a:lstStyle/>
        <a:p>
          <a:r>
            <a:rPr lang="da-DK" dirty="0"/>
            <a:t>Omgivelserne: Presse, FFD, lokalsamfund…</a:t>
          </a:r>
        </a:p>
      </dgm:t>
    </dgm:pt>
    <dgm:pt modelId="{286A7469-5F73-4AE3-B6AB-A087B68F0A19}" type="parTrans" cxnId="{67E10418-9CEE-4E75-8C83-AB0876A40DDC}">
      <dgm:prSet/>
      <dgm:spPr/>
      <dgm:t>
        <a:bodyPr/>
        <a:lstStyle/>
        <a:p>
          <a:endParaRPr lang="da-DK"/>
        </a:p>
      </dgm:t>
    </dgm:pt>
    <dgm:pt modelId="{AF5F8DCA-294C-43FC-B374-7444B01F67A4}" type="sibTrans" cxnId="{67E10418-9CEE-4E75-8C83-AB0876A40DDC}">
      <dgm:prSet/>
      <dgm:spPr/>
      <dgm:t>
        <a:bodyPr/>
        <a:lstStyle/>
        <a:p>
          <a:endParaRPr lang="da-DK"/>
        </a:p>
      </dgm:t>
    </dgm:pt>
    <dgm:pt modelId="{EA64A953-EEAE-4252-9FE1-AB87E527756D}" type="pres">
      <dgm:prSet presAssocID="{E98EF5DF-9CD4-4E1C-AD07-58EB72406516}" presName="cycle" presStyleCnt="0">
        <dgm:presLayoutVars>
          <dgm:chMax val="1"/>
          <dgm:dir/>
          <dgm:animLvl val="ctr"/>
          <dgm:resizeHandles val="exact"/>
        </dgm:presLayoutVars>
      </dgm:prSet>
      <dgm:spPr/>
    </dgm:pt>
    <dgm:pt modelId="{73B1CFC1-B3F9-4DAB-9AFD-C0B230420D68}" type="pres">
      <dgm:prSet presAssocID="{5AB6CE91-BEAE-43B4-ADDD-E66CF21BC5F2}" presName="centerShape" presStyleLbl="node0" presStyleIdx="0" presStyleCnt="1"/>
      <dgm:spPr/>
    </dgm:pt>
    <dgm:pt modelId="{472FFC59-F55C-435A-B484-DBC7E6C4D5F1}" type="pres">
      <dgm:prSet presAssocID="{327FBE9E-B3F0-4DCC-82EE-78DD8263DA67}" presName="parTrans" presStyleLbl="bgSibTrans2D1" presStyleIdx="0" presStyleCnt="7"/>
      <dgm:spPr/>
    </dgm:pt>
    <dgm:pt modelId="{01979884-A150-475C-A491-3BFEEE3ADE29}" type="pres">
      <dgm:prSet presAssocID="{CCCA5D0E-CCFB-4BD8-9F4E-1C0C6F456DF5}" presName="node" presStyleLbl="node1" presStyleIdx="0" presStyleCnt="7" custRadScaleRad="86036" custRadScaleInc="-22427">
        <dgm:presLayoutVars>
          <dgm:bulletEnabled val="1"/>
        </dgm:presLayoutVars>
      </dgm:prSet>
      <dgm:spPr/>
    </dgm:pt>
    <dgm:pt modelId="{4CFFC3C2-1C15-4907-B12A-2D4D4BBCC619}" type="pres">
      <dgm:prSet presAssocID="{0A17FB46-6340-4F35-B6A4-9F87B4296754}" presName="parTrans" presStyleLbl="bgSibTrans2D1" presStyleIdx="1" presStyleCnt="7"/>
      <dgm:spPr/>
    </dgm:pt>
    <dgm:pt modelId="{76A0AB7C-179D-41A1-964F-2E5E215D4C52}" type="pres">
      <dgm:prSet presAssocID="{3EECE000-1B42-46F3-9E48-AE9CE38EAA1E}" presName="node" presStyleLbl="node1" presStyleIdx="1" presStyleCnt="7" custRadScaleRad="169349" custRadScaleInc="-10521">
        <dgm:presLayoutVars>
          <dgm:bulletEnabled val="1"/>
        </dgm:presLayoutVars>
      </dgm:prSet>
      <dgm:spPr/>
    </dgm:pt>
    <dgm:pt modelId="{F80AF4A7-F43E-466E-922D-8327CB26BCBC}" type="pres">
      <dgm:prSet presAssocID="{0828A8BE-7C00-4CA4-B39E-06114AE919B4}" presName="parTrans" presStyleLbl="bgSibTrans2D1" presStyleIdx="2" presStyleCnt="7"/>
      <dgm:spPr/>
    </dgm:pt>
    <dgm:pt modelId="{54D8B01C-601D-4A75-9F5F-78526956DADA}" type="pres">
      <dgm:prSet presAssocID="{78DA107E-8E3B-4E44-BAC5-0569DA21203B}" presName="node" presStyleLbl="node1" presStyleIdx="2" presStyleCnt="7">
        <dgm:presLayoutVars>
          <dgm:bulletEnabled val="1"/>
        </dgm:presLayoutVars>
      </dgm:prSet>
      <dgm:spPr/>
    </dgm:pt>
    <dgm:pt modelId="{2CA65C94-DE55-4FE4-B7DC-8182D649C9C5}" type="pres">
      <dgm:prSet presAssocID="{DBB8DE58-9361-4148-AF5D-20679A120A99}" presName="parTrans" presStyleLbl="bgSibTrans2D1" presStyleIdx="3" presStyleCnt="7"/>
      <dgm:spPr/>
    </dgm:pt>
    <dgm:pt modelId="{2F200067-3879-49B6-B5E9-3A710BF94022}" type="pres">
      <dgm:prSet presAssocID="{D851C5A4-1C42-415E-8B4B-137CD9F7C93A}" presName="node" presStyleLbl="node1" presStyleIdx="3" presStyleCnt="7">
        <dgm:presLayoutVars>
          <dgm:bulletEnabled val="1"/>
        </dgm:presLayoutVars>
      </dgm:prSet>
      <dgm:spPr/>
    </dgm:pt>
    <dgm:pt modelId="{87E39041-7106-4448-88CE-064660C5EABF}" type="pres">
      <dgm:prSet presAssocID="{05A97284-3B15-4531-B731-8BA12694D2F9}" presName="parTrans" presStyleLbl="bgSibTrans2D1" presStyleIdx="4" presStyleCnt="7"/>
      <dgm:spPr/>
    </dgm:pt>
    <dgm:pt modelId="{730B5B3B-6E97-4F8F-9230-93606C2316E6}" type="pres">
      <dgm:prSet presAssocID="{20141611-0692-43C4-991E-6EEDA477DB39}" presName="node" presStyleLbl="node1" presStyleIdx="4" presStyleCnt="7">
        <dgm:presLayoutVars>
          <dgm:bulletEnabled val="1"/>
        </dgm:presLayoutVars>
      </dgm:prSet>
      <dgm:spPr/>
    </dgm:pt>
    <dgm:pt modelId="{9A5E8155-D580-4F6C-928B-E927B04A1B2E}" type="pres">
      <dgm:prSet presAssocID="{DA733A79-B15C-40B4-A970-43AAC9EC6215}" presName="parTrans" presStyleLbl="bgSibTrans2D1" presStyleIdx="5" presStyleCnt="7"/>
      <dgm:spPr/>
    </dgm:pt>
    <dgm:pt modelId="{D025ED1A-E430-4761-9AC7-A61D459DC5B5}" type="pres">
      <dgm:prSet presAssocID="{3F13739C-7401-40D3-89B0-1C6587D6CB00}" presName="node" presStyleLbl="node1" presStyleIdx="5" presStyleCnt="7">
        <dgm:presLayoutVars>
          <dgm:bulletEnabled val="1"/>
        </dgm:presLayoutVars>
      </dgm:prSet>
      <dgm:spPr/>
    </dgm:pt>
    <dgm:pt modelId="{9AD922A0-7503-4F24-B2C1-FDF2860EEB57}" type="pres">
      <dgm:prSet presAssocID="{286A7469-5F73-4AE3-B6AB-A087B68F0A19}" presName="parTrans" presStyleLbl="bgSibTrans2D1" presStyleIdx="6" presStyleCnt="7"/>
      <dgm:spPr/>
    </dgm:pt>
    <dgm:pt modelId="{93DB5894-B597-41FE-92F2-5112520BA96F}" type="pres">
      <dgm:prSet presAssocID="{7DC4A54B-84BA-4826-A391-1D4774562999}" presName="node" presStyleLbl="node1" presStyleIdx="6" presStyleCnt="7">
        <dgm:presLayoutVars>
          <dgm:bulletEnabled val="1"/>
        </dgm:presLayoutVars>
      </dgm:prSet>
      <dgm:spPr/>
    </dgm:pt>
  </dgm:ptLst>
  <dgm:cxnLst>
    <dgm:cxn modelId="{AC4FC608-9CA4-4F5D-9109-B4E8A182D1AD}" srcId="{5AB6CE91-BEAE-43B4-ADDD-E66CF21BC5F2}" destId="{20141611-0692-43C4-991E-6EEDA477DB39}" srcOrd="4" destOrd="0" parTransId="{05A97284-3B15-4531-B731-8BA12694D2F9}" sibTransId="{350881E3-AF0D-4C93-ACA8-C0FB79AA5AFC}"/>
    <dgm:cxn modelId="{67E10418-9CEE-4E75-8C83-AB0876A40DDC}" srcId="{5AB6CE91-BEAE-43B4-ADDD-E66CF21BC5F2}" destId="{7DC4A54B-84BA-4826-A391-1D4774562999}" srcOrd="6" destOrd="0" parTransId="{286A7469-5F73-4AE3-B6AB-A087B68F0A19}" sibTransId="{AF5F8DCA-294C-43FC-B374-7444B01F67A4}"/>
    <dgm:cxn modelId="{00012129-D870-4BCE-B405-06923CB8383B}" srcId="{5AB6CE91-BEAE-43B4-ADDD-E66CF21BC5F2}" destId="{3EECE000-1B42-46F3-9E48-AE9CE38EAA1E}" srcOrd="1" destOrd="0" parTransId="{0A17FB46-6340-4F35-B6A4-9F87B4296754}" sibTransId="{62504339-0DAC-4EEE-913B-5263193047F0}"/>
    <dgm:cxn modelId="{14C19B29-0551-4E5F-9C3D-57F5F889A9A3}" type="presOf" srcId="{3EECE000-1B42-46F3-9E48-AE9CE38EAA1E}" destId="{76A0AB7C-179D-41A1-964F-2E5E215D4C52}" srcOrd="0" destOrd="0" presId="urn:microsoft.com/office/officeart/2005/8/layout/radial4"/>
    <dgm:cxn modelId="{3E672443-0F1E-4A1C-B355-6FEBF5D0F144}" srcId="{5AB6CE91-BEAE-43B4-ADDD-E66CF21BC5F2}" destId="{78DA107E-8E3B-4E44-BAC5-0569DA21203B}" srcOrd="2" destOrd="0" parTransId="{0828A8BE-7C00-4CA4-B39E-06114AE919B4}" sibTransId="{B6B94235-4919-4227-9BB6-F860A917871E}"/>
    <dgm:cxn modelId="{19BCEE66-1ACB-467B-8F07-7D2127D648F3}" type="presOf" srcId="{05A97284-3B15-4531-B731-8BA12694D2F9}" destId="{87E39041-7106-4448-88CE-064660C5EABF}" srcOrd="0" destOrd="0" presId="urn:microsoft.com/office/officeart/2005/8/layout/radial4"/>
    <dgm:cxn modelId="{827ACC69-197B-4E93-864F-319792E4A628}" type="presOf" srcId="{20141611-0692-43C4-991E-6EEDA477DB39}" destId="{730B5B3B-6E97-4F8F-9230-93606C2316E6}" srcOrd="0" destOrd="0" presId="urn:microsoft.com/office/officeart/2005/8/layout/radial4"/>
    <dgm:cxn modelId="{28035772-627C-4D8B-B5B3-43FA62D11C5B}" type="presOf" srcId="{0828A8BE-7C00-4CA4-B39E-06114AE919B4}" destId="{F80AF4A7-F43E-466E-922D-8327CB26BCBC}" srcOrd="0" destOrd="0" presId="urn:microsoft.com/office/officeart/2005/8/layout/radial4"/>
    <dgm:cxn modelId="{46F09872-D70A-49A9-8296-DE1E5200F51F}" srcId="{E98EF5DF-9CD4-4E1C-AD07-58EB72406516}" destId="{5AB6CE91-BEAE-43B4-ADDD-E66CF21BC5F2}" srcOrd="0" destOrd="0" parTransId="{8ABB8591-1E6D-4209-9C48-0C5042A6CEEA}" sibTransId="{57F1279C-54B7-4196-8B37-DD9954DE3C47}"/>
    <dgm:cxn modelId="{8A91B252-0AAF-45CF-96DF-3C3D24F04A17}" srcId="{5AB6CE91-BEAE-43B4-ADDD-E66CF21BC5F2}" destId="{3F13739C-7401-40D3-89B0-1C6587D6CB00}" srcOrd="5" destOrd="0" parTransId="{DA733A79-B15C-40B4-A970-43AAC9EC6215}" sibTransId="{98FBBC85-33C1-4E7F-936B-32AC3258EF8F}"/>
    <dgm:cxn modelId="{7912CE77-776C-4A17-82FF-AEF5AFD924A9}" type="presOf" srcId="{5AB6CE91-BEAE-43B4-ADDD-E66CF21BC5F2}" destId="{73B1CFC1-B3F9-4DAB-9AFD-C0B230420D68}" srcOrd="0" destOrd="0" presId="urn:microsoft.com/office/officeart/2005/8/layout/radial4"/>
    <dgm:cxn modelId="{91B2777F-AD3B-4CB9-ACF6-1070099DB453}" type="presOf" srcId="{7DC4A54B-84BA-4826-A391-1D4774562999}" destId="{93DB5894-B597-41FE-92F2-5112520BA96F}" srcOrd="0" destOrd="0" presId="urn:microsoft.com/office/officeart/2005/8/layout/radial4"/>
    <dgm:cxn modelId="{6C3BF983-0423-467F-8DFE-270056B86C2E}" srcId="{5AB6CE91-BEAE-43B4-ADDD-E66CF21BC5F2}" destId="{CCCA5D0E-CCFB-4BD8-9F4E-1C0C6F456DF5}" srcOrd="0" destOrd="0" parTransId="{327FBE9E-B3F0-4DCC-82EE-78DD8263DA67}" sibTransId="{A706E12E-2520-46C3-91BA-647427DE73A5}"/>
    <dgm:cxn modelId="{C3327B8F-0D55-413A-9CA6-3F66AFFA6486}" type="presOf" srcId="{DA733A79-B15C-40B4-A970-43AAC9EC6215}" destId="{9A5E8155-D580-4F6C-928B-E927B04A1B2E}" srcOrd="0" destOrd="0" presId="urn:microsoft.com/office/officeart/2005/8/layout/radial4"/>
    <dgm:cxn modelId="{D4978195-B89E-4EFF-92A2-352F3BB4A051}" type="presOf" srcId="{286A7469-5F73-4AE3-B6AB-A087B68F0A19}" destId="{9AD922A0-7503-4F24-B2C1-FDF2860EEB57}" srcOrd="0" destOrd="0" presId="urn:microsoft.com/office/officeart/2005/8/layout/radial4"/>
    <dgm:cxn modelId="{D30AE395-6620-4760-8E3B-D623A410DA16}" type="presOf" srcId="{D851C5A4-1C42-415E-8B4B-137CD9F7C93A}" destId="{2F200067-3879-49B6-B5E9-3A710BF94022}" srcOrd="0" destOrd="0" presId="urn:microsoft.com/office/officeart/2005/8/layout/radial4"/>
    <dgm:cxn modelId="{68D48D9A-CFFD-4E09-BDA0-82A5A437D192}" type="presOf" srcId="{E98EF5DF-9CD4-4E1C-AD07-58EB72406516}" destId="{EA64A953-EEAE-4252-9FE1-AB87E527756D}" srcOrd="0" destOrd="0" presId="urn:microsoft.com/office/officeart/2005/8/layout/radial4"/>
    <dgm:cxn modelId="{8099C49D-31C0-46AE-9E1F-26C2656CF6A5}" type="presOf" srcId="{0A17FB46-6340-4F35-B6A4-9F87B4296754}" destId="{4CFFC3C2-1C15-4907-B12A-2D4D4BBCC619}" srcOrd="0" destOrd="0" presId="urn:microsoft.com/office/officeart/2005/8/layout/radial4"/>
    <dgm:cxn modelId="{3CC6F7AC-67A2-4AC3-BF9E-9537ADDA91C5}" type="presOf" srcId="{CCCA5D0E-CCFB-4BD8-9F4E-1C0C6F456DF5}" destId="{01979884-A150-475C-A491-3BFEEE3ADE29}" srcOrd="0" destOrd="0" presId="urn:microsoft.com/office/officeart/2005/8/layout/radial4"/>
    <dgm:cxn modelId="{C6E6C4AD-A35C-4DFD-9C2E-0F1E4B20CAEA}" type="presOf" srcId="{3F13739C-7401-40D3-89B0-1C6587D6CB00}" destId="{D025ED1A-E430-4761-9AC7-A61D459DC5B5}" srcOrd="0" destOrd="0" presId="urn:microsoft.com/office/officeart/2005/8/layout/radial4"/>
    <dgm:cxn modelId="{A747DCAF-E373-4228-8320-999A4C5B3AF2}" type="presOf" srcId="{78DA107E-8E3B-4E44-BAC5-0569DA21203B}" destId="{54D8B01C-601D-4A75-9F5F-78526956DADA}" srcOrd="0" destOrd="0" presId="urn:microsoft.com/office/officeart/2005/8/layout/radial4"/>
    <dgm:cxn modelId="{F68C8DCD-A757-450B-A2AF-9222A4274771}" srcId="{5AB6CE91-BEAE-43B4-ADDD-E66CF21BC5F2}" destId="{D851C5A4-1C42-415E-8B4B-137CD9F7C93A}" srcOrd="3" destOrd="0" parTransId="{DBB8DE58-9361-4148-AF5D-20679A120A99}" sibTransId="{DB4F2873-115F-4FF9-874E-A6396AAA6C8D}"/>
    <dgm:cxn modelId="{1D74D2DD-AF98-4068-8BD1-E13A67973E25}" type="presOf" srcId="{327FBE9E-B3F0-4DCC-82EE-78DD8263DA67}" destId="{472FFC59-F55C-435A-B484-DBC7E6C4D5F1}" srcOrd="0" destOrd="0" presId="urn:microsoft.com/office/officeart/2005/8/layout/radial4"/>
    <dgm:cxn modelId="{04EB59FD-D8CB-4EDE-8740-816ED406ACF3}" type="presOf" srcId="{DBB8DE58-9361-4148-AF5D-20679A120A99}" destId="{2CA65C94-DE55-4FE4-B7DC-8182D649C9C5}" srcOrd="0" destOrd="0" presId="urn:microsoft.com/office/officeart/2005/8/layout/radial4"/>
    <dgm:cxn modelId="{D629670A-6E99-4612-A0CD-461537FF9384}" type="presParOf" srcId="{EA64A953-EEAE-4252-9FE1-AB87E527756D}" destId="{73B1CFC1-B3F9-4DAB-9AFD-C0B230420D68}" srcOrd="0" destOrd="0" presId="urn:microsoft.com/office/officeart/2005/8/layout/radial4"/>
    <dgm:cxn modelId="{071ED41E-F0C6-42E9-8C4D-21085C3D2B71}" type="presParOf" srcId="{EA64A953-EEAE-4252-9FE1-AB87E527756D}" destId="{472FFC59-F55C-435A-B484-DBC7E6C4D5F1}" srcOrd="1" destOrd="0" presId="urn:microsoft.com/office/officeart/2005/8/layout/radial4"/>
    <dgm:cxn modelId="{080C4CBA-9139-48CD-B456-DD280B69BA19}" type="presParOf" srcId="{EA64A953-EEAE-4252-9FE1-AB87E527756D}" destId="{01979884-A150-475C-A491-3BFEEE3ADE29}" srcOrd="2" destOrd="0" presId="urn:microsoft.com/office/officeart/2005/8/layout/radial4"/>
    <dgm:cxn modelId="{3F65D36D-1EFF-4B0E-A2C5-727167091313}" type="presParOf" srcId="{EA64A953-EEAE-4252-9FE1-AB87E527756D}" destId="{4CFFC3C2-1C15-4907-B12A-2D4D4BBCC619}" srcOrd="3" destOrd="0" presId="urn:microsoft.com/office/officeart/2005/8/layout/radial4"/>
    <dgm:cxn modelId="{267F3ECC-76A1-4926-90A6-5EBDBA7276A8}" type="presParOf" srcId="{EA64A953-EEAE-4252-9FE1-AB87E527756D}" destId="{76A0AB7C-179D-41A1-964F-2E5E215D4C52}" srcOrd="4" destOrd="0" presId="urn:microsoft.com/office/officeart/2005/8/layout/radial4"/>
    <dgm:cxn modelId="{C380BD21-14F7-49AA-B0FC-77EDD8D2B71D}" type="presParOf" srcId="{EA64A953-EEAE-4252-9FE1-AB87E527756D}" destId="{F80AF4A7-F43E-466E-922D-8327CB26BCBC}" srcOrd="5" destOrd="0" presId="urn:microsoft.com/office/officeart/2005/8/layout/radial4"/>
    <dgm:cxn modelId="{2EA0D61B-E466-4C75-852F-F7F45345D22C}" type="presParOf" srcId="{EA64A953-EEAE-4252-9FE1-AB87E527756D}" destId="{54D8B01C-601D-4A75-9F5F-78526956DADA}" srcOrd="6" destOrd="0" presId="urn:microsoft.com/office/officeart/2005/8/layout/radial4"/>
    <dgm:cxn modelId="{789AAC5A-AB94-430A-A48E-AF47C621EBDC}" type="presParOf" srcId="{EA64A953-EEAE-4252-9FE1-AB87E527756D}" destId="{2CA65C94-DE55-4FE4-B7DC-8182D649C9C5}" srcOrd="7" destOrd="0" presId="urn:microsoft.com/office/officeart/2005/8/layout/radial4"/>
    <dgm:cxn modelId="{0C676508-E2C7-4370-98A2-356D13E8DCFB}" type="presParOf" srcId="{EA64A953-EEAE-4252-9FE1-AB87E527756D}" destId="{2F200067-3879-49B6-B5E9-3A710BF94022}" srcOrd="8" destOrd="0" presId="urn:microsoft.com/office/officeart/2005/8/layout/radial4"/>
    <dgm:cxn modelId="{E72F32C1-92A0-408B-9115-5672F96C48B1}" type="presParOf" srcId="{EA64A953-EEAE-4252-9FE1-AB87E527756D}" destId="{87E39041-7106-4448-88CE-064660C5EABF}" srcOrd="9" destOrd="0" presId="urn:microsoft.com/office/officeart/2005/8/layout/radial4"/>
    <dgm:cxn modelId="{9332C626-8182-49FB-97EB-D268034503FC}" type="presParOf" srcId="{EA64A953-EEAE-4252-9FE1-AB87E527756D}" destId="{730B5B3B-6E97-4F8F-9230-93606C2316E6}" srcOrd="10" destOrd="0" presId="urn:microsoft.com/office/officeart/2005/8/layout/radial4"/>
    <dgm:cxn modelId="{C439C22F-D4AF-47E0-AC2C-16D6D7980E4F}" type="presParOf" srcId="{EA64A953-EEAE-4252-9FE1-AB87E527756D}" destId="{9A5E8155-D580-4F6C-928B-E927B04A1B2E}" srcOrd="11" destOrd="0" presId="urn:microsoft.com/office/officeart/2005/8/layout/radial4"/>
    <dgm:cxn modelId="{8FFAAF0B-DB83-4F34-85F4-641C9CE46832}" type="presParOf" srcId="{EA64A953-EEAE-4252-9FE1-AB87E527756D}" destId="{D025ED1A-E430-4761-9AC7-A61D459DC5B5}" srcOrd="12" destOrd="0" presId="urn:microsoft.com/office/officeart/2005/8/layout/radial4"/>
    <dgm:cxn modelId="{CB9D26E8-967A-4AF6-A468-FC27A00C5636}" type="presParOf" srcId="{EA64A953-EEAE-4252-9FE1-AB87E527756D}" destId="{9AD922A0-7503-4F24-B2C1-FDF2860EEB57}" srcOrd="13" destOrd="0" presId="urn:microsoft.com/office/officeart/2005/8/layout/radial4"/>
    <dgm:cxn modelId="{2A9FC496-2EB9-4568-B2FC-C36D15BBC96C}" type="presParOf" srcId="{EA64A953-EEAE-4252-9FE1-AB87E527756D}" destId="{93DB5894-B597-41FE-92F2-5112520BA96F}" srcOrd="1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FD187D-993E-4FFE-80D4-2701985BD004}" type="doc">
      <dgm:prSet loTypeId="urn:microsoft.com/office/officeart/2005/8/layout/radial5" loCatId="cycle" qsTypeId="urn:microsoft.com/office/officeart/2005/8/quickstyle/simple1" qsCatId="simple" csTypeId="urn:microsoft.com/office/officeart/2005/8/colors/accent2_2" csCatId="accent2" phldr="1"/>
      <dgm:spPr/>
      <dgm:t>
        <a:bodyPr/>
        <a:lstStyle/>
        <a:p>
          <a:endParaRPr lang="da-DK"/>
        </a:p>
      </dgm:t>
    </dgm:pt>
    <dgm:pt modelId="{524E7F6C-E9F6-4008-8B2B-F7D6BBA3FDC0}">
      <dgm:prSet phldrT="[Tekst]"/>
      <dgm:spPr/>
      <dgm:t>
        <a:bodyPr/>
        <a:lstStyle/>
        <a:p>
          <a:r>
            <a:rPr lang="da-DK" dirty="0"/>
            <a:t>Mellemleder</a:t>
          </a:r>
        </a:p>
      </dgm:t>
    </dgm:pt>
    <dgm:pt modelId="{0EC43A94-211C-4E49-BF62-C5FCE5B39445}" type="parTrans" cxnId="{BA5AAB07-1C5C-4D77-9632-0F57B6746730}">
      <dgm:prSet/>
      <dgm:spPr/>
      <dgm:t>
        <a:bodyPr/>
        <a:lstStyle/>
        <a:p>
          <a:endParaRPr lang="da-DK"/>
        </a:p>
      </dgm:t>
    </dgm:pt>
    <dgm:pt modelId="{57F3DDD2-89ED-44A2-8C04-40558AB6F09F}" type="sibTrans" cxnId="{BA5AAB07-1C5C-4D77-9632-0F57B6746730}">
      <dgm:prSet/>
      <dgm:spPr/>
      <dgm:t>
        <a:bodyPr/>
        <a:lstStyle/>
        <a:p>
          <a:endParaRPr lang="da-DK"/>
        </a:p>
      </dgm:t>
    </dgm:pt>
    <dgm:pt modelId="{DCCACE49-6AE6-431F-B55F-2A63699D6513}">
      <dgm:prSet phldrT="[Tekst]"/>
      <dgm:spPr/>
      <dgm:t>
        <a:bodyPr/>
        <a:lstStyle/>
        <a:p>
          <a:r>
            <a:rPr lang="da-DK" dirty="0"/>
            <a:t>Lede op</a:t>
          </a:r>
        </a:p>
        <a:p>
          <a:r>
            <a:rPr lang="da-DK" dirty="0"/>
            <a:t>(forstander)</a:t>
          </a:r>
        </a:p>
      </dgm:t>
    </dgm:pt>
    <dgm:pt modelId="{F64A2A03-F75E-4947-91D2-6B4517AA3A2C}" type="parTrans" cxnId="{ED768D70-96E3-4726-AFBD-F39BC25B6BD6}">
      <dgm:prSet/>
      <dgm:spPr/>
      <dgm:t>
        <a:bodyPr/>
        <a:lstStyle/>
        <a:p>
          <a:endParaRPr lang="da-DK"/>
        </a:p>
      </dgm:t>
    </dgm:pt>
    <dgm:pt modelId="{4252BD5B-A535-4D45-BB2A-DE9DDD23A143}" type="sibTrans" cxnId="{ED768D70-96E3-4726-AFBD-F39BC25B6BD6}">
      <dgm:prSet/>
      <dgm:spPr/>
      <dgm:t>
        <a:bodyPr/>
        <a:lstStyle/>
        <a:p>
          <a:endParaRPr lang="da-DK"/>
        </a:p>
      </dgm:t>
    </dgm:pt>
    <dgm:pt modelId="{778EF8B1-3324-43B1-ACBD-AAFBFDA0FC6D}">
      <dgm:prSet phldrT="[Tekst]"/>
      <dgm:spPr/>
      <dgm:t>
        <a:bodyPr/>
        <a:lstStyle/>
        <a:p>
          <a:r>
            <a:rPr lang="da-DK" dirty="0"/>
            <a:t>Lede ud</a:t>
          </a:r>
        </a:p>
        <a:p>
          <a:r>
            <a:rPr lang="da-DK" dirty="0"/>
            <a:t>(omverden)</a:t>
          </a:r>
        </a:p>
      </dgm:t>
    </dgm:pt>
    <dgm:pt modelId="{B3A5822F-50D2-4D5D-9425-436DE03C30CE}" type="parTrans" cxnId="{658E1CA3-E61F-49DE-BF48-5A90145FC2DA}">
      <dgm:prSet/>
      <dgm:spPr/>
      <dgm:t>
        <a:bodyPr/>
        <a:lstStyle/>
        <a:p>
          <a:endParaRPr lang="da-DK"/>
        </a:p>
      </dgm:t>
    </dgm:pt>
    <dgm:pt modelId="{D48B7841-C263-4B4A-84C6-6FBB3CCF67D3}" type="sibTrans" cxnId="{658E1CA3-E61F-49DE-BF48-5A90145FC2DA}">
      <dgm:prSet/>
      <dgm:spPr/>
      <dgm:t>
        <a:bodyPr/>
        <a:lstStyle/>
        <a:p>
          <a:endParaRPr lang="da-DK"/>
        </a:p>
      </dgm:t>
    </dgm:pt>
    <dgm:pt modelId="{67CED1F2-47EE-472B-899F-1890850F4789}">
      <dgm:prSet phldrT="[Tekst]"/>
      <dgm:spPr/>
      <dgm:t>
        <a:bodyPr/>
        <a:lstStyle/>
        <a:p>
          <a:r>
            <a:rPr lang="da-DK" dirty="0"/>
            <a:t>Lede ned</a:t>
          </a:r>
        </a:p>
        <a:p>
          <a:r>
            <a:rPr lang="da-DK" dirty="0"/>
            <a:t>(ansatte)</a:t>
          </a:r>
        </a:p>
      </dgm:t>
    </dgm:pt>
    <dgm:pt modelId="{84790F9A-1761-4E4F-8A89-652424A8D7CE}" type="parTrans" cxnId="{0CB502E4-17D3-4EC3-9D57-EB6FB159EF90}">
      <dgm:prSet/>
      <dgm:spPr/>
      <dgm:t>
        <a:bodyPr/>
        <a:lstStyle/>
        <a:p>
          <a:endParaRPr lang="da-DK"/>
        </a:p>
      </dgm:t>
    </dgm:pt>
    <dgm:pt modelId="{6B441C97-BC60-4FE9-8B13-F1E4BC4975B6}" type="sibTrans" cxnId="{0CB502E4-17D3-4EC3-9D57-EB6FB159EF90}">
      <dgm:prSet/>
      <dgm:spPr/>
      <dgm:t>
        <a:bodyPr/>
        <a:lstStyle/>
        <a:p>
          <a:endParaRPr lang="da-DK"/>
        </a:p>
      </dgm:t>
    </dgm:pt>
    <dgm:pt modelId="{096D4C80-68CF-4892-B579-F6D45847E991}">
      <dgm:prSet phldrT="[Tekst]"/>
      <dgm:spPr/>
      <dgm:t>
        <a:bodyPr/>
        <a:lstStyle/>
        <a:p>
          <a:r>
            <a:rPr lang="da-DK" dirty="0"/>
            <a:t>Lede til siden</a:t>
          </a:r>
        </a:p>
        <a:p>
          <a:r>
            <a:rPr lang="da-DK" dirty="0"/>
            <a:t>(andre mellemledere)</a:t>
          </a:r>
        </a:p>
      </dgm:t>
    </dgm:pt>
    <dgm:pt modelId="{0DE69AC5-733F-478B-A829-07402E972F5F}" type="parTrans" cxnId="{E9E4B353-C579-43F2-881E-DA59114C469C}">
      <dgm:prSet/>
      <dgm:spPr/>
      <dgm:t>
        <a:bodyPr/>
        <a:lstStyle/>
        <a:p>
          <a:endParaRPr lang="da-DK"/>
        </a:p>
      </dgm:t>
    </dgm:pt>
    <dgm:pt modelId="{477E526D-F86E-43EB-B15B-162F09C12B90}" type="sibTrans" cxnId="{E9E4B353-C579-43F2-881E-DA59114C469C}">
      <dgm:prSet/>
      <dgm:spPr/>
      <dgm:t>
        <a:bodyPr/>
        <a:lstStyle/>
        <a:p>
          <a:endParaRPr lang="da-DK"/>
        </a:p>
      </dgm:t>
    </dgm:pt>
    <dgm:pt modelId="{94CC2F8E-4A5D-4EFF-A3E2-47D7579471D6}" type="pres">
      <dgm:prSet presAssocID="{96FD187D-993E-4FFE-80D4-2701985BD004}" presName="Name0" presStyleCnt="0">
        <dgm:presLayoutVars>
          <dgm:chMax val="1"/>
          <dgm:dir/>
          <dgm:animLvl val="ctr"/>
          <dgm:resizeHandles val="exact"/>
        </dgm:presLayoutVars>
      </dgm:prSet>
      <dgm:spPr/>
    </dgm:pt>
    <dgm:pt modelId="{B15A67AF-0FF1-4EEB-9BE0-20F429B49B07}" type="pres">
      <dgm:prSet presAssocID="{524E7F6C-E9F6-4008-8B2B-F7D6BBA3FDC0}" presName="centerShape" presStyleLbl="node0" presStyleIdx="0" presStyleCnt="1"/>
      <dgm:spPr/>
    </dgm:pt>
    <dgm:pt modelId="{75C3C44C-81BC-4872-9604-D6E5DDC570E5}" type="pres">
      <dgm:prSet presAssocID="{F64A2A03-F75E-4947-91D2-6B4517AA3A2C}" presName="parTrans" presStyleLbl="sibTrans2D1" presStyleIdx="0" presStyleCnt="4"/>
      <dgm:spPr/>
    </dgm:pt>
    <dgm:pt modelId="{75F99E1B-A3F8-410F-BFF4-3A7D4D48E630}" type="pres">
      <dgm:prSet presAssocID="{F64A2A03-F75E-4947-91D2-6B4517AA3A2C}" presName="connectorText" presStyleLbl="sibTrans2D1" presStyleIdx="0" presStyleCnt="4"/>
      <dgm:spPr/>
    </dgm:pt>
    <dgm:pt modelId="{AFA6ACCF-1209-4262-93F1-C8A115844E9D}" type="pres">
      <dgm:prSet presAssocID="{DCCACE49-6AE6-431F-B55F-2A63699D6513}" presName="node" presStyleLbl="node1" presStyleIdx="0" presStyleCnt="4">
        <dgm:presLayoutVars>
          <dgm:bulletEnabled val="1"/>
        </dgm:presLayoutVars>
      </dgm:prSet>
      <dgm:spPr/>
    </dgm:pt>
    <dgm:pt modelId="{C859A3E0-0340-453C-84E0-6C17F61CB9D0}" type="pres">
      <dgm:prSet presAssocID="{B3A5822F-50D2-4D5D-9425-436DE03C30CE}" presName="parTrans" presStyleLbl="sibTrans2D1" presStyleIdx="1" presStyleCnt="4"/>
      <dgm:spPr/>
    </dgm:pt>
    <dgm:pt modelId="{F2708473-3E8D-47EA-81F9-5E11723BD0B7}" type="pres">
      <dgm:prSet presAssocID="{B3A5822F-50D2-4D5D-9425-436DE03C30CE}" presName="connectorText" presStyleLbl="sibTrans2D1" presStyleIdx="1" presStyleCnt="4"/>
      <dgm:spPr/>
    </dgm:pt>
    <dgm:pt modelId="{B015065F-EC51-46C5-BF88-00868E9F7B51}" type="pres">
      <dgm:prSet presAssocID="{778EF8B1-3324-43B1-ACBD-AAFBFDA0FC6D}" presName="node" presStyleLbl="node1" presStyleIdx="1" presStyleCnt="4">
        <dgm:presLayoutVars>
          <dgm:bulletEnabled val="1"/>
        </dgm:presLayoutVars>
      </dgm:prSet>
      <dgm:spPr/>
    </dgm:pt>
    <dgm:pt modelId="{7FB365D2-196B-4BEC-887C-6DEA889A5627}" type="pres">
      <dgm:prSet presAssocID="{84790F9A-1761-4E4F-8A89-652424A8D7CE}" presName="parTrans" presStyleLbl="sibTrans2D1" presStyleIdx="2" presStyleCnt="4"/>
      <dgm:spPr/>
    </dgm:pt>
    <dgm:pt modelId="{3F1B20A8-F18D-4A89-B8FE-73949B2415C9}" type="pres">
      <dgm:prSet presAssocID="{84790F9A-1761-4E4F-8A89-652424A8D7CE}" presName="connectorText" presStyleLbl="sibTrans2D1" presStyleIdx="2" presStyleCnt="4"/>
      <dgm:spPr/>
    </dgm:pt>
    <dgm:pt modelId="{5DA9B187-52CE-43FB-B5D5-981E467B9DB4}" type="pres">
      <dgm:prSet presAssocID="{67CED1F2-47EE-472B-899F-1890850F4789}" presName="node" presStyleLbl="node1" presStyleIdx="2" presStyleCnt="4">
        <dgm:presLayoutVars>
          <dgm:bulletEnabled val="1"/>
        </dgm:presLayoutVars>
      </dgm:prSet>
      <dgm:spPr/>
    </dgm:pt>
    <dgm:pt modelId="{BED39231-B456-44D4-9B94-5BAF7D39C749}" type="pres">
      <dgm:prSet presAssocID="{0DE69AC5-733F-478B-A829-07402E972F5F}" presName="parTrans" presStyleLbl="sibTrans2D1" presStyleIdx="3" presStyleCnt="4"/>
      <dgm:spPr/>
    </dgm:pt>
    <dgm:pt modelId="{EF9E17C9-389B-4767-9A6A-8897CF6C4456}" type="pres">
      <dgm:prSet presAssocID="{0DE69AC5-733F-478B-A829-07402E972F5F}" presName="connectorText" presStyleLbl="sibTrans2D1" presStyleIdx="3" presStyleCnt="4"/>
      <dgm:spPr/>
    </dgm:pt>
    <dgm:pt modelId="{25998092-AD69-4731-ADA7-9BB8C830AC53}" type="pres">
      <dgm:prSet presAssocID="{096D4C80-68CF-4892-B579-F6D45847E991}" presName="node" presStyleLbl="node1" presStyleIdx="3" presStyleCnt="4">
        <dgm:presLayoutVars>
          <dgm:bulletEnabled val="1"/>
        </dgm:presLayoutVars>
      </dgm:prSet>
      <dgm:spPr/>
    </dgm:pt>
  </dgm:ptLst>
  <dgm:cxnLst>
    <dgm:cxn modelId="{BA5AAB07-1C5C-4D77-9632-0F57B6746730}" srcId="{96FD187D-993E-4FFE-80D4-2701985BD004}" destId="{524E7F6C-E9F6-4008-8B2B-F7D6BBA3FDC0}" srcOrd="0" destOrd="0" parTransId="{0EC43A94-211C-4E49-BF62-C5FCE5B39445}" sibTransId="{57F3DDD2-89ED-44A2-8C04-40558AB6F09F}"/>
    <dgm:cxn modelId="{6BB06A20-1F35-46AB-8E47-E031815F01A2}" type="presOf" srcId="{96FD187D-993E-4FFE-80D4-2701985BD004}" destId="{94CC2F8E-4A5D-4EFF-A3E2-47D7579471D6}" srcOrd="0" destOrd="0" presId="urn:microsoft.com/office/officeart/2005/8/layout/radial5"/>
    <dgm:cxn modelId="{0828C927-8495-4175-82D7-94243D319AE1}" type="presOf" srcId="{B3A5822F-50D2-4D5D-9425-436DE03C30CE}" destId="{F2708473-3E8D-47EA-81F9-5E11723BD0B7}" srcOrd="1" destOrd="0" presId="urn:microsoft.com/office/officeart/2005/8/layout/radial5"/>
    <dgm:cxn modelId="{53F60E5C-A7EE-4D7F-8C94-DEC2C69724A3}" type="presOf" srcId="{DCCACE49-6AE6-431F-B55F-2A63699D6513}" destId="{AFA6ACCF-1209-4262-93F1-C8A115844E9D}" srcOrd="0" destOrd="0" presId="urn:microsoft.com/office/officeart/2005/8/layout/radial5"/>
    <dgm:cxn modelId="{8E19244A-5FD9-455D-BE5F-246AF3DDBB25}" type="presOf" srcId="{B3A5822F-50D2-4D5D-9425-436DE03C30CE}" destId="{C859A3E0-0340-453C-84E0-6C17F61CB9D0}" srcOrd="0" destOrd="0" presId="urn:microsoft.com/office/officeart/2005/8/layout/radial5"/>
    <dgm:cxn modelId="{ED768D70-96E3-4726-AFBD-F39BC25B6BD6}" srcId="{524E7F6C-E9F6-4008-8B2B-F7D6BBA3FDC0}" destId="{DCCACE49-6AE6-431F-B55F-2A63699D6513}" srcOrd="0" destOrd="0" parTransId="{F64A2A03-F75E-4947-91D2-6B4517AA3A2C}" sibTransId="{4252BD5B-A535-4D45-BB2A-DE9DDD23A143}"/>
    <dgm:cxn modelId="{E9E4B353-C579-43F2-881E-DA59114C469C}" srcId="{524E7F6C-E9F6-4008-8B2B-F7D6BBA3FDC0}" destId="{096D4C80-68CF-4892-B579-F6D45847E991}" srcOrd="3" destOrd="0" parTransId="{0DE69AC5-733F-478B-A829-07402E972F5F}" sibTransId="{477E526D-F86E-43EB-B15B-162F09C12B90}"/>
    <dgm:cxn modelId="{F691F27B-C773-41D5-B2CA-DC12638F4978}" type="presOf" srcId="{84790F9A-1761-4E4F-8A89-652424A8D7CE}" destId="{3F1B20A8-F18D-4A89-B8FE-73949B2415C9}" srcOrd="1" destOrd="0" presId="urn:microsoft.com/office/officeart/2005/8/layout/radial5"/>
    <dgm:cxn modelId="{EA888494-CCA6-469F-84F2-505606F47783}" type="presOf" srcId="{84790F9A-1761-4E4F-8A89-652424A8D7CE}" destId="{7FB365D2-196B-4BEC-887C-6DEA889A5627}" srcOrd="0" destOrd="0" presId="urn:microsoft.com/office/officeart/2005/8/layout/radial5"/>
    <dgm:cxn modelId="{DDC00DA3-08A0-4A91-A08A-BAA2D1BB43F9}" type="presOf" srcId="{096D4C80-68CF-4892-B579-F6D45847E991}" destId="{25998092-AD69-4731-ADA7-9BB8C830AC53}" srcOrd="0" destOrd="0" presId="urn:microsoft.com/office/officeart/2005/8/layout/radial5"/>
    <dgm:cxn modelId="{658E1CA3-E61F-49DE-BF48-5A90145FC2DA}" srcId="{524E7F6C-E9F6-4008-8B2B-F7D6BBA3FDC0}" destId="{778EF8B1-3324-43B1-ACBD-AAFBFDA0FC6D}" srcOrd="1" destOrd="0" parTransId="{B3A5822F-50D2-4D5D-9425-436DE03C30CE}" sibTransId="{D48B7841-C263-4B4A-84C6-6FBB3CCF67D3}"/>
    <dgm:cxn modelId="{8121B3A9-B61D-4AAC-AB68-FE69FED688D8}" type="presOf" srcId="{F64A2A03-F75E-4947-91D2-6B4517AA3A2C}" destId="{75F99E1B-A3F8-410F-BFF4-3A7D4D48E630}" srcOrd="1" destOrd="0" presId="urn:microsoft.com/office/officeart/2005/8/layout/radial5"/>
    <dgm:cxn modelId="{46D961AA-6753-49FA-8707-AEC229FBB429}" type="presOf" srcId="{67CED1F2-47EE-472B-899F-1890850F4789}" destId="{5DA9B187-52CE-43FB-B5D5-981E467B9DB4}" srcOrd="0" destOrd="0" presId="urn:microsoft.com/office/officeart/2005/8/layout/radial5"/>
    <dgm:cxn modelId="{5100C9CA-503D-4C8C-9D86-ECFBE3DB6376}" type="presOf" srcId="{524E7F6C-E9F6-4008-8B2B-F7D6BBA3FDC0}" destId="{B15A67AF-0FF1-4EEB-9BE0-20F429B49B07}" srcOrd="0" destOrd="0" presId="urn:microsoft.com/office/officeart/2005/8/layout/radial5"/>
    <dgm:cxn modelId="{77C67DCC-C4D1-4BD9-BCEA-8EB07D919E0F}" type="presOf" srcId="{0DE69AC5-733F-478B-A829-07402E972F5F}" destId="{EF9E17C9-389B-4767-9A6A-8897CF6C4456}" srcOrd="1" destOrd="0" presId="urn:microsoft.com/office/officeart/2005/8/layout/radial5"/>
    <dgm:cxn modelId="{5311F9CD-8F0D-4E5E-A6DF-0B5CC0DD795C}" type="presOf" srcId="{0DE69AC5-733F-478B-A829-07402E972F5F}" destId="{BED39231-B456-44D4-9B94-5BAF7D39C749}" srcOrd="0" destOrd="0" presId="urn:microsoft.com/office/officeart/2005/8/layout/radial5"/>
    <dgm:cxn modelId="{06F2D7DE-13C4-4D7C-B015-593C05F5BFFB}" type="presOf" srcId="{F64A2A03-F75E-4947-91D2-6B4517AA3A2C}" destId="{75C3C44C-81BC-4872-9604-D6E5DDC570E5}" srcOrd="0" destOrd="0" presId="urn:microsoft.com/office/officeart/2005/8/layout/radial5"/>
    <dgm:cxn modelId="{0CB502E4-17D3-4EC3-9D57-EB6FB159EF90}" srcId="{524E7F6C-E9F6-4008-8B2B-F7D6BBA3FDC0}" destId="{67CED1F2-47EE-472B-899F-1890850F4789}" srcOrd="2" destOrd="0" parTransId="{84790F9A-1761-4E4F-8A89-652424A8D7CE}" sibTransId="{6B441C97-BC60-4FE9-8B13-F1E4BC4975B6}"/>
    <dgm:cxn modelId="{D2A498E6-5B17-4199-BAEA-479FD92E8CE2}" type="presOf" srcId="{778EF8B1-3324-43B1-ACBD-AAFBFDA0FC6D}" destId="{B015065F-EC51-46C5-BF88-00868E9F7B51}" srcOrd="0" destOrd="0" presId="urn:microsoft.com/office/officeart/2005/8/layout/radial5"/>
    <dgm:cxn modelId="{D1265393-529A-4BA2-AD04-FB05EA635E33}" type="presParOf" srcId="{94CC2F8E-4A5D-4EFF-A3E2-47D7579471D6}" destId="{B15A67AF-0FF1-4EEB-9BE0-20F429B49B07}" srcOrd="0" destOrd="0" presId="urn:microsoft.com/office/officeart/2005/8/layout/radial5"/>
    <dgm:cxn modelId="{D0F0CA06-B42B-4281-B4FC-6DAF920B3509}" type="presParOf" srcId="{94CC2F8E-4A5D-4EFF-A3E2-47D7579471D6}" destId="{75C3C44C-81BC-4872-9604-D6E5DDC570E5}" srcOrd="1" destOrd="0" presId="urn:microsoft.com/office/officeart/2005/8/layout/radial5"/>
    <dgm:cxn modelId="{567FDD81-69B6-4EB4-8798-CD84CE43DB76}" type="presParOf" srcId="{75C3C44C-81BC-4872-9604-D6E5DDC570E5}" destId="{75F99E1B-A3F8-410F-BFF4-3A7D4D48E630}" srcOrd="0" destOrd="0" presId="urn:microsoft.com/office/officeart/2005/8/layout/radial5"/>
    <dgm:cxn modelId="{BE6FA718-7BD8-49FB-8EF6-D97FAC386232}" type="presParOf" srcId="{94CC2F8E-4A5D-4EFF-A3E2-47D7579471D6}" destId="{AFA6ACCF-1209-4262-93F1-C8A115844E9D}" srcOrd="2" destOrd="0" presId="urn:microsoft.com/office/officeart/2005/8/layout/radial5"/>
    <dgm:cxn modelId="{6EAC0F47-AF9B-4B94-A3C7-D66C0E2ECBFA}" type="presParOf" srcId="{94CC2F8E-4A5D-4EFF-A3E2-47D7579471D6}" destId="{C859A3E0-0340-453C-84E0-6C17F61CB9D0}" srcOrd="3" destOrd="0" presId="urn:microsoft.com/office/officeart/2005/8/layout/radial5"/>
    <dgm:cxn modelId="{7E05E7FB-C823-40B3-8427-880032A91E8A}" type="presParOf" srcId="{C859A3E0-0340-453C-84E0-6C17F61CB9D0}" destId="{F2708473-3E8D-47EA-81F9-5E11723BD0B7}" srcOrd="0" destOrd="0" presId="urn:microsoft.com/office/officeart/2005/8/layout/radial5"/>
    <dgm:cxn modelId="{9A1F6A41-F8FB-4DDB-8B6A-71CBC3005156}" type="presParOf" srcId="{94CC2F8E-4A5D-4EFF-A3E2-47D7579471D6}" destId="{B015065F-EC51-46C5-BF88-00868E9F7B51}" srcOrd="4" destOrd="0" presId="urn:microsoft.com/office/officeart/2005/8/layout/radial5"/>
    <dgm:cxn modelId="{195EE192-6B82-4D43-8999-011FEADABA5B}" type="presParOf" srcId="{94CC2F8E-4A5D-4EFF-A3E2-47D7579471D6}" destId="{7FB365D2-196B-4BEC-887C-6DEA889A5627}" srcOrd="5" destOrd="0" presId="urn:microsoft.com/office/officeart/2005/8/layout/radial5"/>
    <dgm:cxn modelId="{AF629D85-8066-433A-A262-7ACF62EC13CA}" type="presParOf" srcId="{7FB365D2-196B-4BEC-887C-6DEA889A5627}" destId="{3F1B20A8-F18D-4A89-B8FE-73949B2415C9}" srcOrd="0" destOrd="0" presId="urn:microsoft.com/office/officeart/2005/8/layout/radial5"/>
    <dgm:cxn modelId="{F9F018C8-5DE3-42B7-8109-152F69449292}" type="presParOf" srcId="{94CC2F8E-4A5D-4EFF-A3E2-47D7579471D6}" destId="{5DA9B187-52CE-43FB-B5D5-981E467B9DB4}" srcOrd="6" destOrd="0" presId="urn:microsoft.com/office/officeart/2005/8/layout/radial5"/>
    <dgm:cxn modelId="{3AD05111-866F-4B63-B072-9FFAB0A3C50C}" type="presParOf" srcId="{94CC2F8E-4A5D-4EFF-A3E2-47D7579471D6}" destId="{BED39231-B456-44D4-9B94-5BAF7D39C749}" srcOrd="7" destOrd="0" presId="urn:microsoft.com/office/officeart/2005/8/layout/radial5"/>
    <dgm:cxn modelId="{70088FE0-1DF8-4FC6-8D80-35E02829BA3E}" type="presParOf" srcId="{BED39231-B456-44D4-9B94-5BAF7D39C749}" destId="{EF9E17C9-389B-4767-9A6A-8897CF6C4456}" srcOrd="0" destOrd="0" presId="urn:microsoft.com/office/officeart/2005/8/layout/radial5"/>
    <dgm:cxn modelId="{7397DA85-4018-43A6-8149-47298261F3F1}" type="presParOf" srcId="{94CC2F8E-4A5D-4EFF-A3E2-47D7579471D6}" destId="{25998092-AD69-4731-ADA7-9BB8C830AC53}"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1CFC1-B3F9-4DAB-9AFD-C0B230420D68}">
      <dsp:nvSpPr>
        <dsp:cNvPr id="0" name=""/>
        <dsp:cNvSpPr/>
      </dsp:nvSpPr>
      <dsp:spPr>
        <a:xfrm>
          <a:off x="3961090" y="2712749"/>
          <a:ext cx="1875535" cy="187553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da-DK" sz="1500" kern="1200" dirty="0"/>
            <a:t>Viceforstander / forretningsfører</a:t>
          </a:r>
        </a:p>
      </dsp:txBody>
      <dsp:txXfrm>
        <a:off x="4235756" y="2987415"/>
        <a:ext cx="1326203" cy="1326203"/>
      </dsp:txXfrm>
    </dsp:sp>
    <dsp:sp modelId="{472FFC59-F55C-435A-B484-DBC7E6C4D5F1}">
      <dsp:nvSpPr>
        <dsp:cNvPr id="0" name=""/>
        <dsp:cNvSpPr/>
      </dsp:nvSpPr>
      <dsp:spPr>
        <a:xfrm rot="10453983">
          <a:off x="2219776" y="3570278"/>
          <a:ext cx="1654443" cy="534527"/>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979884-A150-475C-A491-3BFEEE3ADE29}">
      <dsp:nvSpPr>
        <dsp:cNvPr id="0" name=""/>
        <dsp:cNvSpPr/>
      </dsp:nvSpPr>
      <dsp:spPr>
        <a:xfrm>
          <a:off x="1567525" y="3395513"/>
          <a:ext cx="1312874" cy="105029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da-DK" sz="1200" kern="1200" dirty="0"/>
            <a:t>Forstander</a:t>
          </a:r>
        </a:p>
      </dsp:txBody>
      <dsp:txXfrm>
        <a:off x="1598287" y="3426275"/>
        <a:ext cx="1251350" cy="988775"/>
      </dsp:txXfrm>
    </dsp:sp>
    <dsp:sp modelId="{4CFFC3C2-1C15-4907-B12A-2D4D4BBCC619}">
      <dsp:nvSpPr>
        <dsp:cNvPr id="0" name=""/>
        <dsp:cNvSpPr/>
      </dsp:nvSpPr>
      <dsp:spPr>
        <a:xfrm rot="12586189">
          <a:off x="410147" y="1883169"/>
          <a:ext cx="3732429" cy="534527"/>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A0AB7C-179D-41A1-964F-2E5E215D4C52}">
      <dsp:nvSpPr>
        <dsp:cNvPr id="0" name=""/>
        <dsp:cNvSpPr/>
      </dsp:nvSpPr>
      <dsp:spPr>
        <a:xfrm>
          <a:off x="0" y="698676"/>
          <a:ext cx="1312874" cy="105029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da-DK" sz="1200" kern="1200" dirty="0"/>
            <a:t>Bestyrelse?</a:t>
          </a:r>
        </a:p>
      </dsp:txBody>
      <dsp:txXfrm>
        <a:off x="30762" y="729438"/>
        <a:ext cx="1251350" cy="988775"/>
      </dsp:txXfrm>
    </dsp:sp>
    <dsp:sp modelId="{F80AF4A7-F43E-466E-922D-8327CB26BCBC}">
      <dsp:nvSpPr>
        <dsp:cNvPr id="0" name=""/>
        <dsp:cNvSpPr/>
      </dsp:nvSpPr>
      <dsp:spPr>
        <a:xfrm rot="14400000">
          <a:off x="2819729" y="1571998"/>
          <a:ext cx="2066799" cy="534527"/>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D8B01C-601D-4A75-9F5F-78526956DADA}">
      <dsp:nvSpPr>
        <dsp:cNvPr id="0" name=""/>
        <dsp:cNvSpPr/>
      </dsp:nvSpPr>
      <dsp:spPr>
        <a:xfrm>
          <a:off x="2679992" y="419161"/>
          <a:ext cx="1312874" cy="105029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da-DK" sz="1200" kern="1200" dirty="0"/>
            <a:t>Elever</a:t>
          </a:r>
        </a:p>
        <a:p>
          <a:pPr marL="0" lvl="0" indent="0" algn="ctr" defTabSz="533400">
            <a:lnSpc>
              <a:spcPct val="90000"/>
            </a:lnSpc>
            <a:spcBef>
              <a:spcPct val="0"/>
            </a:spcBef>
            <a:spcAft>
              <a:spcPct val="35000"/>
            </a:spcAft>
            <a:buNone/>
          </a:pPr>
          <a:r>
            <a:rPr lang="da-DK" sz="1200" kern="1200" dirty="0"/>
            <a:t>(som kunder)</a:t>
          </a:r>
        </a:p>
        <a:p>
          <a:pPr marL="0" lvl="0" indent="0" algn="ctr" defTabSz="533400">
            <a:lnSpc>
              <a:spcPct val="90000"/>
            </a:lnSpc>
            <a:spcBef>
              <a:spcPct val="0"/>
            </a:spcBef>
            <a:spcAft>
              <a:spcPct val="35000"/>
            </a:spcAft>
            <a:buNone/>
          </a:pPr>
          <a:r>
            <a:rPr lang="da-DK" sz="1200" kern="1200" dirty="0"/>
            <a:t>(som elever)</a:t>
          </a:r>
        </a:p>
        <a:p>
          <a:pPr marL="0" lvl="0" indent="0" algn="ctr" defTabSz="533400">
            <a:lnSpc>
              <a:spcPct val="90000"/>
            </a:lnSpc>
            <a:spcBef>
              <a:spcPct val="0"/>
            </a:spcBef>
            <a:spcAft>
              <a:spcPct val="35000"/>
            </a:spcAft>
            <a:buNone/>
          </a:pPr>
          <a:r>
            <a:rPr lang="da-DK" sz="1200" kern="1200" dirty="0"/>
            <a:t>(som mennesker)</a:t>
          </a:r>
        </a:p>
      </dsp:txBody>
      <dsp:txXfrm>
        <a:off x="2710754" y="449923"/>
        <a:ext cx="1251350" cy="988775"/>
      </dsp:txXfrm>
    </dsp:sp>
    <dsp:sp modelId="{2CA65C94-DE55-4FE4-B7DC-8182D649C9C5}">
      <dsp:nvSpPr>
        <dsp:cNvPr id="0" name=""/>
        <dsp:cNvSpPr/>
      </dsp:nvSpPr>
      <dsp:spPr>
        <a:xfrm rot="16200000">
          <a:off x="3865458" y="1291795"/>
          <a:ext cx="2066799" cy="534527"/>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200067-3879-49B6-B5E9-3A710BF94022}">
      <dsp:nvSpPr>
        <dsp:cNvPr id="0" name=""/>
        <dsp:cNvSpPr/>
      </dsp:nvSpPr>
      <dsp:spPr>
        <a:xfrm>
          <a:off x="4242420" y="510"/>
          <a:ext cx="1312874" cy="105029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da-DK" sz="1200" kern="1200" dirty="0"/>
            <a:t>Praktisk personale</a:t>
          </a:r>
        </a:p>
      </dsp:txBody>
      <dsp:txXfrm>
        <a:off x="4273182" y="31272"/>
        <a:ext cx="1251350" cy="988775"/>
      </dsp:txXfrm>
    </dsp:sp>
    <dsp:sp modelId="{87E39041-7106-4448-88CE-064660C5EABF}">
      <dsp:nvSpPr>
        <dsp:cNvPr id="0" name=""/>
        <dsp:cNvSpPr/>
      </dsp:nvSpPr>
      <dsp:spPr>
        <a:xfrm rot="18000000">
          <a:off x="4911186" y="1571998"/>
          <a:ext cx="2066799" cy="534527"/>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0B5B3B-6E97-4F8F-9230-93606C2316E6}">
      <dsp:nvSpPr>
        <dsp:cNvPr id="0" name=""/>
        <dsp:cNvSpPr/>
      </dsp:nvSpPr>
      <dsp:spPr>
        <a:xfrm>
          <a:off x="5804849" y="419161"/>
          <a:ext cx="1312874" cy="105029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da-DK" sz="1200" kern="1200" dirty="0"/>
            <a:t>Lærere</a:t>
          </a:r>
        </a:p>
        <a:p>
          <a:pPr marL="0" lvl="0" indent="0" algn="ctr" defTabSz="533400">
            <a:lnSpc>
              <a:spcPct val="90000"/>
            </a:lnSpc>
            <a:spcBef>
              <a:spcPct val="0"/>
            </a:spcBef>
            <a:spcAft>
              <a:spcPct val="35000"/>
            </a:spcAft>
            <a:buNone/>
          </a:pPr>
          <a:r>
            <a:rPr lang="da-DK" sz="1200" kern="1200" dirty="0"/>
            <a:t>(leder/kollega)</a:t>
          </a:r>
        </a:p>
      </dsp:txBody>
      <dsp:txXfrm>
        <a:off x="5835611" y="449923"/>
        <a:ext cx="1251350" cy="988775"/>
      </dsp:txXfrm>
    </dsp:sp>
    <dsp:sp modelId="{9A5E8155-D580-4F6C-928B-E927B04A1B2E}">
      <dsp:nvSpPr>
        <dsp:cNvPr id="0" name=""/>
        <dsp:cNvSpPr/>
      </dsp:nvSpPr>
      <dsp:spPr>
        <a:xfrm rot="19800000">
          <a:off x="5676713" y="2337524"/>
          <a:ext cx="2066799" cy="534527"/>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25ED1A-E430-4761-9AC7-A61D459DC5B5}">
      <dsp:nvSpPr>
        <dsp:cNvPr id="0" name=""/>
        <dsp:cNvSpPr/>
      </dsp:nvSpPr>
      <dsp:spPr>
        <a:xfrm>
          <a:off x="6948626" y="1562938"/>
          <a:ext cx="1312874" cy="105029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da-DK" sz="1200" kern="1200" dirty="0"/>
            <a:t>”Ledelsespresset”</a:t>
          </a:r>
        </a:p>
      </dsp:txBody>
      <dsp:txXfrm>
        <a:off x="6979388" y="1593700"/>
        <a:ext cx="1251350" cy="988775"/>
      </dsp:txXfrm>
    </dsp:sp>
    <dsp:sp modelId="{9AD922A0-7503-4F24-B2C1-FDF2860EEB57}">
      <dsp:nvSpPr>
        <dsp:cNvPr id="0" name=""/>
        <dsp:cNvSpPr/>
      </dsp:nvSpPr>
      <dsp:spPr>
        <a:xfrm>
          <a:off x="5956915" y="3383253"/>
          <a:ext cx="2066799" cy="534527"/>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DB5894-B597-41FE-92F2-5112520BA96F}">
      <dsp:nvSpPr>
        <dsp:cNvPr id="0" name=""/>
        <dsp:cNvSpPr/>
      </dsp:nvSpPr>
      <dsp:spPr>
        <a:xfrm>
          <a:off x="7367277" y="3125367"/>
          <a:ext cx="1312874" cy="105029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da-DK" sz="1200" kern="1200" dirty="0"/>
            <a:t>Omgivelserne: Presse, FFD, lokalsamfund…</a:t>
          </a:r>
        </a:p>
      </dsp:txBody>
      <dsp:txXfrm>
        <a:off x="7398039" y="3156129"/>
        <a:ext cx="1251350" cy="9887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A67AF-0FF1-4EEB-9BE0-20F429B49B07}">
      <dsp:nvSpPr>
        <dsp:cNvPr id="0" name=""/>
        <dsp:cNvSpPr/>
      </dsp:nvSpPr>
      <dsp:spPr>
        <a:xfrm>
          <a:off x="1702745" y="1630737"/>
          <a:ext cx="986996" cy="98699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a-DK" sz="1000" kern="1200" dirty="0"/>
            <a:t>Mellemleder</a:t>
          </a:r>
        </a:p>
      </dsp:txBody>
      <dsp:txXfrm>
        <a:off x="1847287" y="1775279"/>
        <a:ext cx="697912" cy="697912"/>
      </dsp:txXfrm>
    </dsp:sp>
    <dsp:sp modelId="{75C3C44C-81BC-4872-9604-D6E5DDC570E5}">
      <dsp:nvSpPr>
        <dsp:cNvPr id="0" name=""/>
        <dsp:cNvSpPr/>
      </dsp:nvSpPr>
      <dsp:spPr>
        <a:xfrm rot="16200000">
          <a:off x="2090953" y="1270246"/>
          <a:ext cx="210581" cy="33557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da-DK" sz="800" kern="1200"/>
        </a:p>
      </dsp:txBody>
      <dsp:txXfrm>
        <a:off x="2122540" y="1368949"/>
        <a:ext cx="147407" cy="201346"/>
      </dsp:txXfrm>
    </dsp:sp>
    <dsp:sp modelId="{AFA6ACCF-1209-4262-93F1-C8A115844E9D}">
      <dsp:nvSpPr>
        <dsp:cNvPr id="0" name=""/>
        <dsp:cNvSpPr/>
      </dsp:nvSpPr>
      <dsp:spPr>
        <a:xfrm>
          <a:off x="1583226" y="7379"/>
          <a:ext cx="1226034" cy="122603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a-DK" sz="1000" kern="1200" dirty="0"/>
            <a:t>Lede op</a:t>
          </a:r>
        </a:p>
        <a:p>
          <a:pPr marL="0" lvl="0" indent="0" algn="ctr" defTabSz="444500">
            <a:lnSpc>
              <a:spcPct val="90000"/>
            </a:lnSpc>
            <a:spcBef>
              <a:spcPct val="0"/>
            </a:spcBef>
            <a:spcAft>
              <a:spcPct val="35000"/>
            </a:spcAft>
            <a:buNone/>
          </a:pPr>
          <a:r>
            <a:rPr lang="da-DK" sz="1000" kern="1200" dirty="0"/>
            <a:t>(forstander)</a:t>
          </a:r>
        </a:p>
      </dsp:txBody>
      <dsp:txXfrm>
        <a:off x="1762775" y="186928"/>
        <a:ext cx="866936" cy="866936"/>
      </dsp:txXfrm>
    </dsp:sp>
    <dsp:sp modelId="{C859A3E0-0340-453C-84E0-6C17F61CB9D0}">
      <dsp:nvSpPr>
        <dsp:cNvPr id="0" name=""/>
        <dsp:cNvSpPr/>
      </dsp:nvSpPr>
      <dsp:spPr>
        <a:xfrm>
          <a:off x="2777153" y="1956446"/>
          <a:ext cx="210581" cy="33557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da-DK" sz="800" kern="1200"/>
        </a:p>
      </dsp:txBody>
      <dsp:txXfrm>
        <a:off x="2777153" y="2023562"/>
        <a:ext cx="147407" cy="201346"/>
      </dsp:txXfrm>
    </dsp:sp>
    <dsp:sp modelId="{B015065F-EC51-46C5-BF88-00868E9F7B51}">
      <dsp:nvSpPr>
        <dsp:cNvPr id="0" name=""/>
        <dsp:cNvSpPr/>
      </dsp:nvSpPr>
      <dsp:spPr>
        <a:xfrm>
          <a:off x="3087066" y="1511218"/>
          <a:ext cx="1226034" cy="122603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a-DK" sz="1000" kern="1200" dirty="0"/>
            <a:t>Lede ud</a:t>
          </a:r>
        </a:p>
        <a:p>
          <a:pPr marL="0" lvl="0" indent="0" algn="ctr" defTabSz="444500">
            <a:lnSpc>
              <a:spcPct val="90000"/>
            </a:lnSpc>
            <a:spcBef>
              <a:spcPct val="0"/>
            </a:spcBef>
            <a:spcAft>
              <a:spcPct val="35000"/>
            </a:spcAft>
            <a:buNone/>
          </a:pPr>
          <a:r>
            <a:rPr lang="da-DK" sz="1000" kern="1200" dirty="0"/>
            <a:t>(omverden)</a:t>
          </a:r>
        </a:p>
      </dsp:txBody>
      <dsp:txXfrm>
        <a:off x="3266615" y="1690767"/>
        <a:ext cx="866936" cy="866936"/>
      </dsp:txXfrm>
    </dsp:sp>
    <dsp:sp modelId="{7FB365D2-196B-4BEC-887C-6DEA889A5627}">
      <dsp:nvSpPr>
        <dsp:cNvPr id="0" name=""/>
        <dsp:cNvSpPr/>
      </dsp:nvSpPr>
      <dsp:spPr>
        <a:xfrm rot="5400000">
          <a:off x="2090953" y="2642647"/>
          <a:ext cx="210581" cy="33557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da-DK" sz="800" kern="1200"/>
        </a:p>
      </dsp:txBody>
      <dsp:txXfrm>
        <a:off x="2122540" y="2678176"/>
        <a:ext cx="147407" cy="201346"/>
      </dsp:txXfrm>
    </dsp:sp>
    <dsp:sp modelId="{5DA9B187-52CE-43FB-B5D5-981E467B9DB4}">
      <dsp:nvSpPr>
        <dsp:cNvPr id="0" name=""/>
        <dsp:cNvSpPr/>
      </dsp:nvSpPr>
      <dsp:spPr>
        <a:xfrm>
          <a:off x="1583226" y="3015058"/>
          <a:ext cx="1226034" cy="122603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a-DK" sz="1000" kern="1200" dirty="0"/>
            <a:t>Lede ned</a:t>
          </a:r>
        </a:p>
        <a:p>
          <a:pPr marL="0" lvl="0" indent="0" algn="ctr" defTabSz="444500">
            <a:lnSpc>
              <a:spcPct val="90000"/>
            </a:lnSpc>
            <a:spcBef>
              <a:spcPct val="0"/>
            </a:spcBef>
            <a:spcAft>
              <a:spcPct val="35000"/>
            </a:spcAft>
            <a:buNone/>
          </a:pPr>
          <a:r>
            <a:rPr lang="da-DK" sz="1000" kern="1200" dirty="0"/>
            <a:t>(ansatte)</a:t>
          </a:r>
        </a:p>
      </dsp:txBody>
      <dsp:txXfrm>
        <a:off x="1762775" y="3194607"/>
        <a:ext cx="866936" cy="866936"/>
      </dsp:txXfrm>
    </dsp:sp>
    <dsp:sp modelId="{BED39231-B456-44D4-9B94-5BAF7D39C749}">
      <dsp:nvSpPr>
        <dsp:cNvPr id="0" name=""/>
        <dsp:cNvSpPr/>
      </dsp:nvSpPr>
      <dsp:spPr>
        <a:xfrm rot="10800000">
          <a:off x="1404752" y="1956446"/>
          <a:ext cx="210581" cy="33557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da-DK" sz="800" kern="1200"/>
        </a:p>
      </dsp:txBody>
      <dsp:txXfrm rot="10800000">
        <a:off x="1467926" y="2023562"/>
        <a:ext cx="147407" cy="201346"/>
      </dsp:txXfrm>
    </dsp:sp>
    <dsp:sp modelId="{25998092-AD69-4731-ADA7-9BB8C830AC53}">
      <dsp:nvSpPr>
        <dsp:cNvPr id="0" name=""/>
        <dsp:cNvSpPr/>
      </dsp:nvSpPr>
      <dsp:spPr>
        <a:xfrm>
          <a:off x="79387" y="1511218"/>
          <a:ext cx="1226034" cy="122603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a-DK" sz="1000" kern="1200" dirty="0"/>
            <a:t>Lede til siden</a:t>
          </a:r>
        </a:p>
        <a:p>
          <a:pPr marL="0" lvl="0" indent="0" algn="ctr" defTabSz="444500">
            <a:lnSpc>
              <a:spcPct val="90000"/>
            </a:lnSpc>
            <a:spcBef>
              <a:spcPct val="0"/>
            </a:spcBef>
            <a:spcAft>
              <a:spcPct val="35000"/>
            </a:spcAft>
            <a:buNone/>
          </a:pPr>
          <a:r>
            <a:rPr lang="da-DK" sz="1000" kern="1200" dirty="0"/>
            <a:t>(andre mellemledere)</a:t>
          </a:r>
        </a:p>
      </dsp:txBody>
      <dsp:txXfrm>
        <a:off x="258936" y="1690767"/>
        <a:ext cx="866936" cy="86693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charset="0"/>
              </a:defRPr>
            </a:lvl1pPr>
          </a:lstStyle>
          <a:p>
            <a:pPr>
              <a:defRPr/>
            </a:pPr>
            <a:endParaRPr lang="da-DK"/>
          </a:p>
        </p:txBody>
      </p:sp>
      <p:sp>
        <p:nvSpPr>
          <p:cNvPr id="3" name="Pladsholder til dato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atin typeface="Arial" charset="0"/>
              </a:defRPr>
            </a:lvl1pPr>
          </a:lstStyle>
          <a:p>
            <a:pPr>
              <a:defRPr/>
            </a:pPr>
            <a:fld id="{4E23D946-4E5E-48B0-8C89-2BF2BFBF6781}" type="datetimeFigureOut">
              <a:rPr lang="da-DK"/>
              <a:pPr>
                <a:defRPr/>
              </a:pPr>
              <a:t>20-05-2019</a:t>
            </a:fld>
            <a:endParaRPr lang="da-DK"/>
          </a:p>
        </p:txBody>
      </p:sp>
      <p:sp>
        <p:nvSpPr>
          <p:cNvPr id="4" name="Pladsholder til sidefod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atin typeface="Arial" charset="0"/>
              </a:defRPr>
            </a:lvl1pPr>
          </a:lstStyle>
          <a:p>
            <a:pPr>
              <a:defRPr/>
            </a:pPr>
            <a:endParaRPr lang="da-DK"/>
          </a:p>
        </p:txBody>
      </p:sp>
      <p:sp>
        <p:nvSpPr>
          <p:cNvPr id="5" name="Pladsholder til diasnummer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0189675-D548-4DAB-AB58-6A30D8372A57}" type="slidenum">
              <a:rPr lang="da-DK" altLang="da-DK"/>
              <a:pPr/>
              <a:t>‹nr.›</a:t>
            </a:fld>
            <a:endParaRPr lang="da-DK" altLang="da-DK"/>
          </a:p>
        </p:txBody>
      </p:sp>
    </p:spTree>
    <p:extLst>
      <p:ext uri="{BB962C8B-B14F-4D97-AF65-F5344CB8AC3E}">
        <p14:creationId xmlns:p14="http://schemas.microsoft.com/office/powerpoint/2010/main" val="2541843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da-DK"/>
          </a:p>
        </p:txBody>
      </p:sp>
      <p:sp>
        <p:nvSpPr>
          <p:cNvPr id="4099"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da-DK"/>
          </a:p>
        </p:txBody>
      </p:sp>
      <p:sp>
        <p:nvSpPr>
          <p:cNvPr id="25604"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102"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da-DK"/>
          </a:p>
        </p:txBody>
      </p:sp>
      <p:sp>
        <p:nvSpPr>
          <p:cNvPr id="4103"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FA2187B-5E76-4566-A93A-C2C233312F3E}" type="slidenum">
              <a:rPr lang="da-DK" altLang="da-DK"/>
              <a:pPr/>
              <a:t>‹nr.›</a:t>
            </a:fld>
            <a:endParaRPr lang="da-DK" altLang="da-DK"/>
          </a:p>
        </p:txBody>
      </p:sp>
    </p:spTree>
    <p:extLst>
      <p:ext uri="{BB962C8B-B14F-4D97-AF65-F5344CB8AC3E}">
        <p14:creationId xmlns:p14="http://schemas.microsoft.com/office/powerpoint/2010/main" val="22326723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a.wikipedia.org/w/index.php?title=Omverdenen&amp;action=edit&amp;redlink=1"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40ECE4B-46EA-4550-BB43-11D6354D7F34}" type="slidenum">
              <a:rPr lang="da-DK" altLang="da-DK"/>
              <a:pPr eaLnBrk="1" hangingPunct="1"/>
              <a:t>1</a:t>
            </a:fld>
            <a:endParaRPr lang="da-DK" altLang="da-DK"/>
          </a:p>
        </p:txBody>
      </p:sp>
      <p:sp>
        <p:nvSpPr>
          <p:cNvPr id="26627" name="Rectangle 2"/>
          <p:cNvSpPr>
            <a:spLocks noGrp="1" noRot="1" noChangeAspect="1" noChangeArrowheads="1" noTextEdit="1"/>
          </p:cNvSpPr>
          <p:nvPr>
            <p:ph type="sldImg"/>
          </p:nvPr>
        </p:nvSpPr>
        <p:spPr>
          <a:xfrm>
            <a:off x="90488" y="744538"/>
            <a:ext cx="6616700" cy="3722687"/>
          </a:xfrm>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altLang="da-DK">
              <a:latin typeface="Arial" panose="020B0604020202020204" pitchFamily="34" charset="0"/>
            </a:endParaRPr>
          </a:p>
        </p:txBody>
      </p:sp>
    </p:spTree>
    <p:extLst>
      <p:ext uri="{BB962C8B-B14F-4D97-AF65-F5344CB8AC3E}">
        <p14:creationId xmlns:p14="http://schemas.microsoft.com/office/powerpoint/2010/main" val="2977172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FA2187B-5E76-4566-A93A-C2C233312F3E}" type="slidenum">
              <a:rPr lang="da-DK" altLang="da-DK" smtClean="0"/>
              <a:pPr/>
              <a:t>10</a:t>
            </a:fld>
            <a:endParaRPr lang="da-DK" altLang="da-DK"/>
          </a:p>
        </p:txBody>
      </p:sp>
    </p:spTree>
    <p:extLst>
      <p:ext uri="{BB962C8B-B14F-4D97-AF65-F5344CB8AC3E}">
        <p14:creationId xmlns:p14="http://schemas.microsoft.com/office/powerpoint/2010/main" val="3458992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FA2187B-5E76-4566-A93A-C2C233312F3E}" type="slidenum">
              <a:rPr lang="da-DK" altLang="da-DK" smtClean="0"/>
              <a:pPr/>
              <a:t>11</a:t>
            </a:fld>
            <a:endParaRPr lang="da-DK" altLang="da-DK"/>
          </a:p>
        </p:txBody>
      </p:sp>
    </p:spTree>
    <p:extLst>
      <p:ext uri="{BB962C8B-B14F-4D97-AF65-F5344CB8AC3E}">
        <p14:creationId xmlns:p14="http://schemas.microsoft.com/office/powerpoint/2010/main" val="837394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FA2187B-5E76-4566-A93A-C2C233312F3E}" type="slidenum">
              <a:rPr lang="da-DK" altLang="da-DK" smtClean="0"/>
              <a:pPr/>
              <a:t>12</a:t>
            </a:fld>
            <a:endParaRPr lang="da-DK" altLang="da-DK"/>
          </a:p>
        </p:txBody>
      </p:sp>
    </p:spTree>
    <p:extLst>
      <p:ext uri="{BB962C8B-B14F-4D97-AF65-F5344CB8AC3E}">
        <p14:creationId xmlns:p14="http://schemas.microsoft.com/office/powerpoint/2010/main" val="2263965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FA2187B-5E76-4566-A93A-C2C233312F3E}" type="slidenum">
              <a:rPr lang="da-DK" altLang="da-DK" smtClean="0"/>
              <a:pPr/>
              <a:t>13</a:t>
            </a:fld>
            <a:endParaRPr lang="da-DK" altLang="da-DK"/>
          </a:p>
        </p:txBody>
      </p:sp>
    </p:spTree>
    <p:extLst>
      <p:ext uri="{BB962C8B-B14F-4D97-AF65-F5344CB8AC3E}">
        <p14:creationId xmlns:p14="http://schemas.microsoft.com/office/powerpoint/2010/main" val="1809679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FA2187B-5E76-4566-A93A-C2C233312F3E}" type="slidenum">
              <a:rPr lang="da-DK" altLang="da-DK" smtClean="0"/>
              <a:pPr/>
              <a:t>14</a:t>
            </a:fld>
            <a:endParaRPr lang="da-DK" altLang="da-DK"/>
          </a:p>
        </p:txBody>
      </p:sp>
    </p:spTree>
    <p:extLst>
      <p:ext uri="{BB962C8B-B14F-4D97-AF65-F5344CB8AC3E}">
        <p14:creationId xmlns:p14="http://schemas.microsoft.com/office/powerpoint/2010/main" val="3163759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”HVORDAN BIDRAGER JEG TIL DET? – FREMFOR: HVORFOR FORSTÅR HAN/HUN IKKE MIT ARBEJDE”</a:t>
            </a:r>
          </a:p>
          <a:p>
            <a:endParaRPr lang="da-DK" dirty="0"/>
          </a:p>
          <a:p>
            <a:r>
              <a:rPr lang="da-DK" dirty="0"/>
              <a:t>Workshops er tilrettelagt således, at de omfatter de fem hovedudsagn. </a:t>
            </a:r>
          </a:p>
        </p:txBody>
      </p:sp>
      <p:sp>
        <p:nvSpPr>
          <p:cNvPr id="4" name="Pladsholder til slidenummer 3"/>
          <p:cNvSpPr>
            <a:spLocks noGrp="1"/>
          </p:cNvSpPr>
          <p:nvPr>
            <p:ph type="sldNum" sz="quarter" idx="5"/>
          </p:nvPr>
        </p:nvSpPr>
        <p:spPr/>
        <p:txBody>
          <a:bodyPr/>
          <a:lstStyle/>
          <a:p>
            <a:fld id="{BFA2187B-5E76-4566-A93A-C2C233312F3E}" type="slidenum">
              <a:rPr lang="da-DK" altLang="da-DK" smtClean="0"/>
              <a:pPr/>
              <a:t>15</a:t>
            </a:fld>
            <a:endParaRPr lang="da-DK" altLang="da-DK"/>
          </a:p>
        </p:txBody>
      </p:sp>
    </p:spTree>
    <p:extLst>
      <p:ext uri="{BB962C8B-B14F-4D97-AF65-F5344CB8AC3E}">
        <p14:creationId xmlns:p14="http://schemas.microsoft.com/office/powerpoint/2010/main" val="2464511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kern="1200" dirty="0">
                <a:solidFill>
                  <a:schemeClr val="tx1"/>
                </a:solidFill>
                <a:effectLst/>
                <a:latin typeface="Arial" charset="0"/>
                <a:ea typeface="+mn-ea"/>
                <a:cs typeface="+mn-cs"/>
              </a:rPr>
              <a:t>Reducerer kompleksitet </a:t>
            </a:r>
            <a:endParaRPr lang="da-DK" sz="1200" kern="1200" dirty="0">
              <a:solidFill>
                <a:schemeClr val="tx1"/>
              </a:solidFill>
              <a:effectLst/>
              <a:latin typeface="Arial" charset="0"/>
              <a:ea typeface="+mn-ea"/>
              <a:cs typeface="+mn-cs"/>
            </a:endParaRPr>
          </a:p>
          <a:p>
            <a:pPr lvl="0"/>
            <a:r>
              <a:rPr lang="da-DK" sz="1200" kern="1200" dirty="0">
                <a:solidFill>
                  <a:schemeClr val="tx1"/>
                </a:solidFill>
                <a:effectLst/>
                <a:latin typeface="Arial" charset="0"/>
                <a:ea typeface="+mn-ea"/>
                <a:cs typeface="+mn-cs"/>
              </a:rPr>
              <a:t>Vi har arbejdet med ledelse i højskolen som et komplekst begreb. </a:t>
            </a:r>
          </a:p>
          <a:p>
            <a:pPr lvl="0"/>
            <a:r>
              <a:rPr lang="da-DK" sz="1200" kern="1200" dirty="0">
                <a:solidFill>
                  <a:schemeClr val="tx1"/>
                </a:solidFill>
                <a:effectLst/>
                <a:latin typeface="Arial" charset="0"/>
                <a:ea typeface="+mn-ea"/>
                <a:cs typeface="+mn-cs"/>
              </a:rPr>
              <a:t>Mange fag- og personalegrupper</a:t>
            </a:r>
          </a:p>
          <a:p>
            <a:pPr lvl="0"/>
            <a:r>
              <a:rPr lang="da-DK" sz="1200" kern="1200" dirty="0">
                <a:solidFill>
                  <a:schemeClr val="tx1"/>
                </a:solidFill>
                <a:effectLst/>
                <a:latin typeface="Arial" charset="0"/>
                <a:ea typeface="+mn-ea"/>
                <a:cs typeface="+mn-cs"/>
              </a:rPr>
              <a:t>Værdier og værdigrundlag</a:t>
            </a:r>
          </a:p>
          <a:p>
            <a:pPr lvl="0"/>
            <a:r>
              <a:rPr lang="da-DK" sz="1200" kern="1200" dirty="0">
                <a:solidFill>
                  <a:schemeClr val="tx1"/>
                </a:solidFill>
                <a:effectLst/>
                <a:latin typeface="Arial" charset="0"/>
                <a:ea typeface="+mn-ea"/>
                <a:cs typeface="+mn-cs"/>
              </a:rPr>
              <a:t>Historie, idéhistorie</a:t>
            </a:r>
          </a:p>
          <a:p>
            <a:pPr lvl="0"/>
            <a:r>
              <a:rPr lang="da-DK" sz="1200" kern="1200" dirty="0">
                <a:solidFill>
                  <a:schemeClr val="tx1"/>
                </a:solidFill>
                <a:effectLst/>
                <a:latin typeface="Arial" charset="0"/>
                <a:ea typeface="+mn-ea"/>
                <a:cs typeface="+mn-cs"/>
              </a:rPr>
              <a:t>Vanskelige ledelsesrum og mange komplekse problemstillinger – også vedr. elever</a:t>
            </a:r>
            <a:r>
              <a:rPr lang="da-DK" sz="1200" b="1" kern="1200" dirty="0">
                <a:solidFill>
                  <a:schemeClr val="tx1"/>
                </a:solidFill>
                <a:effectLst/>
                <a:latin typeface="Arial" charset="0"/>
                <a:ea typeface="+mn-ea"/>
                <a:cs typeface="+mn-cs"/>
              </a:rPr>
              <a:t>. </a:t>
            </a:r>
            <a:endParaRPr lang="da-DK" sz="1200" kern="1200" dirty="0">
              <a:solidFill>
                <a:schemeClr val="tx1"/>
              </a:solidFill>
              <a:effectLst/>
              <a:latin typeface="Arial" charset="0"/>
              <a:ea typeface="+mn-ea"/>
              <a:cs typeface="+mn-cs"/>
            </a:endParaRPr>
          </a:p>
          <a:p>
            <a:r>
              <a:rPr lang="da-DK" sz="1200" b="1" kern="1200" dirty="0">
                <a:solidFill>
                  <a:schemeClr val="tx1"/>
                </a:solidFill>
                <a:effectLst/>
                <a:latin typeface="Arial" charset="0"/>
                <a:ea typeface="+mn-ea"/>
                <a:cs typeface="+mn-cs"/>
              </a:rPr>
              <a:t>Ingen tvivl om, at højskolen ER en kompleks arbejdsplads. </a:t>
            </a:r>
            <a:endParaRPr lang="da-DK" sz="1200" kern="1200" dirty="0">
              <a:solidFill>
                <a:schemeClr val="tx1"/>
              </a:solidFill>
              <a:effectLst/>
              <a:latin typeface="Arial" charset="0"/>
              <a:ea typeface="+mn-ea"/>
              <a:cs typeface="+mn-cs"/>
            </a:endParaRPr>
          </a:p>
          <a:p>
            <a:r>
              <a:rPr lang="da-DK" sz="1200" kern="1200" dirty="0">
                <a:solidFill>
                  <a:schemeClr val="tx1"/>
                </a:solidFill>
                <a:effectLst/>
                <a:latin typeface="Arial" charset="0"/>
                <a:ea typeface="+mn-ea"/>
                <a:cs typeface="+mn-cs"/>
              </a:rPr>
              <a:t> </a:t>
            </a:r>
          </a:p>
          <a:p>
            <a:r>
              <a:rPr lang="da-DK" sz="1200" kern="1200" dirty="0">
                <a:solidFill>
                  <a:schemeClr val="tx1"/>
                </a:solidFill>
                <a:effectLst/>
                <a:latin typeface="Arial" charset="0"/>
                <a:ea typeface="+mn-ea"/>
                <a:cs typeface="+mn-cs"/>
              </a:rPr>
              <a:t>Derfor er det også nødvendigt at se på hvordan man kan reducere – eller gøre kompleksiteten mere overskuelig. </a:t>
            </a:r>
          </a:p>
          <a:p>
            <a:r>
              <a:rPr lang="da-DK" sz="1200" kern="1200" dirty="0">
                <a:solidFill>
                  <a:schemeClr val="tx1"/>
                </a:solidFill>
                <a:effectLst/>
                <a:latin typeface="Arial" charset="0"/>
                <a:ea typeface="+mn-ea"/>
                <a:cs typeface="+mn-cs"/>
              </a:rPr>
              <a:t>Nogle gange handler det om at komme fra A til B. Hvor det kan være nødvendigt at lede med en præcis retning, velvidende at kompleksiteten er der, men uden konstant at italesætte den. </a:t>
            </a:r>
          </a:p>
          <a:p>
            <a:endParaRPr lang="da-DK" dirty="0"/>
          </a:p>
          <a:p>
            <a:r>
              <a:rPr lang="da-DK" dirty="0"/>
              <a:t>Vi har talt kompleksiteten op. </a:t>
            </a:r>
          </a:p>
          <a:p>
            <a:r>
              <a:rPr lang="da-DK" dirty="0"/>
              <a:t>Ledelse er også værktøjer – workshops</a:t>
            </a:r>
          </a:p>
          <a:p>
            <a:r>
              <a:rPr lang="da-DK" dirty="0"/>
              <a:t>Ledelse har generelle, almene træk. Niels Lunde</a:t>
            </a:r>
          </a:p>
          <a:p>
            <a:endParaRPr lang="da-DK" dirty="0"/>
          </a:p>
          <a:p>
            <a:r>
              <a:rPr lang="da-DK" dirty="0"/>
              <a:t>- Hvor er det særegne? </a:t>
            </a:r>
          </a:p>
        </p:txBody>
      </p:sp>
      <p:sp>
        <p:nvSpPr>
          <p:cNvPr id="4" name="Pladsholder til slidenummer 3"/>
          <p:cNvSpPr>
            <a:spLocks noGrp="1"/>
          </p:cNvSpPr>
          <p:nvPr>
            <p:ph type="sldNum" sz="quarter" idx="5"/>
          </p:nvPr>
        </p:nvSpPr>
        <p:spPr/>
        <p:txBody>
          <a:bodyPr/>
          <a:lstStyle/>
          <a:p>
            <a:fld id="{BFA2187B-5E76-4566-A93A-C2C233312F3E}" type="slidenum">
              <a:rPr lang="da-DK" altLang="da-DK" smtClean="0"/>
              <a:pPr/>
              <a:t>16</a:t>
            </a:fld>
            <a:endParaRPr lang="da-DK" altLang="da-DK"/>
          </a:p>
        </p:txBody>
      </p:sp>
    </p:spTree>
    <p:extLst>
      <p:ext uri="{BB962C8B-B14F-4D97-AF65-F5344CB8AC3E}">
        <p14:creationId xmlns:p14="http://schemas.microsoft.com/office/powerpoint/2010/main" val="2164643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itchFamily="34" charset="0"/>
                <a:ea typeface="MS PGothic" pitchFamily="34" charset="-128"/>
              </a:defRPr>
            </a:lvl1pPr>
            <a:lvl2pPr marL="37931725" indent="-37474525" eaLnBrk="0" hangingPunct="0">
              <a:defRPr sz="1500">
                <a:solidFill>
                  <a:schemeClr val="tx1"/>
                </a:solidFill>
                <a:latin typeface="Arial" pitchFamily="34" charset="0"/>
                <a:ea typeface="MS PGothic" pitchFamily="34" charset="-128"/>
              </a:defRPr>
            </a:lvl2pPr>
            <a:lvl3pPr eaLnBrk="0" hangingPunct="0">
              <a:defRPr sz="1500">
                <a:solidFill>
                  <a:schemeClr val="tx1"/>
                </a:solidFill>
                <a:latin typeface="Arial" pitchFamily="34" charset="0"/>
                <a:ea typeface="MS PGothic" pitchFamily="34" charset="-128"/>
              </a:defRPr>
            </a:lvl3pPr>
            <a:lvl4pPr eaLnBrk="0" hangingPunct="0">
              <a:defRPr sz="1500">
                <a:solidFill>
                  <a:schemeClr val="tx1"/>
                </a:solidFill>
                <a:latin typeface="Arial" pitchFamily="34" charset="0"/>
                <a:ea typeface="MS PGothic" pitchFamily="34" charset="-128"/>
              </a:defRPr>
            </a:lvl4pPr>
            <a:lvl5pPr eaLnBrk="0" hangingPunct="0">
              <a:defRPr sz="1500">
                <a:solidFill>
                  <a:schemeClr val="tx1"/>
                </a:solidFill>
                <a:latin typeface="Arial" pitchFamily="34" charset="0"/>
                <a:ea typeface="MS PGothic" pitchFamily="34" charset="-128"/>
              </a:defRPr>
            </a:lvl5pPr>
            <a:lvl6pPr marL="457200" eaLnBrk="0" fontAlgn="base" hangingPunct="0">
              <a:spcBef>
                <a:spcPct val="50000"/>
              </a:spcBef>
              <a:spcAft>
                <a:spcPct val="0"/>
              </a:spcAft>
              <a:defRPr sz="1500">
                <a:solidFill>
                  <a:schemeClr val="tx1"/>
                </a:solidFill>
                <a:latin typeface="Arial" pitchFamily="34" charset="0"/>
                <a:ea typeface="MS PGothic" pitchFamily="34" charset="-128"/>
              </a:defRPr>
            </a:lvl6pPr>
            <a:lvl7pPr marL="914400" eaLnBrk="0" fontAlgn="base" hangingPunct="0">
              <a:spcBef>
                <a:spcPct val="50000"/>
              </a:spcBef>
              <a:spcAft>
                <a:spcPct val="0"/>
              </a:spcAft>
              <a:defRPr sz="1500">
                <a:solidFill>
                  <a:schemeClr val="tx1"/>
                </a:solidFill>
                <a:latin typeface="Arial" pitchFamily="34" charset="0"/>
                <a:ea typeface="MS PGothic" pitchFamily="34" charset="-128"/>
              </a:defRPr>
            </a:lvl7pPr>
            <a:lvl8pPr marL="1371600" eaLnBrk="0" fontAlgn="base" hangingPunct="0">
              <a:spcBef>
                <a:spcPct val="50000"/>
              </a:spcBef>
              <a:spcAft>
                <a:spcPct val="0"/>
              </a:spcAft>
              <a:defRPr sz="1500">
                <a:solidFill>
                  <a:schemeClr val="tx1"/>
                </a:solidFill>
                <a:latin typeface="Arial" pitchFamily="34" charset="0"/>
                <a:ea typeface="MS PGothic" pitchFamily="34" charset="-128"/>
              </a:defRPr>
            </a:lvl8pPr>
            <a:lvl9pPr marL="1828800" eaLnBrk="0" fontAlgn="base" hangingPunct="0">
              <a:spcBef>
                <a:spcPct val="50000"/>
              </a:spcBef>
              <a:spcAft>
                <a:spcPct val="0"/>
              </a:spcAft>
              <a:defRPr sz="1500">
                <a:solidFill>
                  <a:schemeClr val="tx1"/>
                </a:solidFill>
                <a:latin typeface="Arial" pitchFamily="34" charset="0"/>
                <a:ea typeface="MS PGothic" pitchFamily="34" charset="-128"/>
              </a:defRPr>
            </a:lvl9pPr>
          </a:lstStyle>
          <a:p>
            <a:fld id="{34D53A7B-7A21-49DE-AFB7-8E87C87E0C29}" type="slidenum">
              <a:rPr lang="da-DK" sz="1200"/>
              <a:pPr/>
              <a:t>17</a:t>
            </a:fld>
            <a:endParaRPr lang="da-DK" sz="1200"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890482" y="5938668"/>
            <a:ext cx="4897650" cy="48825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77825" indent="-377825">
              <a:tabLst>
                <a:tab pos="377825" algn="l"/>
              </a:tabLst>
            </a:pPr>
            <a:endParaRPr lang="da-DK" sz="1000" dirty="0">
              <a:solidFill>
                <a:srgbClr val="990033"/>
              </a:solidFill>
              <a:latin typeface="Arial" pitchFamily="34" charset="0"/>
            </a:endParaRPr>
          </a:p>
        </p:txBody>
      </p:sp>
    </p:spTree>
    <p:extLst>
      <p:ext uri="{BB962C8B-B14F-4D97-AF65-F5344CB8AC3E}">
        <p14:creationId xmlns:p14="http://schemas.microsoft.com/office/powerpoint/2010/main" val="603878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FA2187B-5E76-4566-A93A-C2C233312F3E}" type="slidenum">
              <a:rPr lang="da-DK" altLang="da-DK" smtClean="0"/>
              <a:pPr/>
              <a:t>18</a:t>
            </a:fld>
            <a:endParaRPr lang="da-DK" altLang="da-DK"/>
          </a:p>
        </p:txBody>
      </p:sp>
    </p:spTree>
    <p:extLst>
      <p:ext uri="{BB962C8B-B14F-4D97-AF65-F5344CB8AC3E}">
        <p14:creationId xmlns:p14="http://schemas.microsoft.com/office/powerpoint/2010/main" val="1857342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FA2187B-5E76-4566-A93A-C2C233312F3E}" type="slidenum">
              <a:rPr lang="da-DK" altLang="da-DK" smtClean="0"/>
              <a:pPr/>
              <a:t>19</a:t>
            </a:fld>
            <a:endParaRPr lang="da-DK" altLang="da-DK"/>
          </a:p>
        </p:txBody>
      </p:sp>
    </p:spTree>
    <p:extLst>
      <p:ext uri="{BB962C8B-B14F-4D97-AF65-F5344CB8AC3E}">
        <p14:creationId xmlns:p14="http://schemas.microsoft.com/office/powerpoint/2010/main" val="7894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FA2187B-5E76-4566-A93A-C2C233312F3E}" type="slidenum">
              <a:rPr lang="da-DK" altLang="da-DK" smtClean="0"/>
              <a:pPr/>
              <a:t>2</a:t>
            </a:fld>
            <a:endParaRPr lang="da-DK" altLang="da-DK"/>
          </a:p>
        </p:txBody>
      </p:sp>
    </p:spTree>
    <p:extLst>
      <p:ext uri="{BB962C8B-B14F-4D97-AF65-F5344CB8AC3E}">
        <p14:creationId xmlns:p14="http://schemas.microsoft.com/office/powerpoint/2010/main" val="1767780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NB: Jeg opfordrer forstanderne til at lære at sige nej. Prioritering. ”Nej, sådan en leder kan og vil jeg ikke være”. </a:t>
            </a:r>
          </a:p>
        </p:txBody>
      </p:sp>
      <p:sp>
        <p:nvSpPr>
          <p:cNvPr id="4" name="Pladsholder til slidenummer 3"/>
          <p:cNvSpPr>
            <a:spLocks noGrp="1"/>
          </p:cNvSpPr>
          <p:nvPr>
            <p:ph type="sldNum" sz="quarter" idx="10"/>
          </p:nvPr>
        </p:nvSpPr>
        <p:spPr/>
        <p:txBody>
          <a:bodyPr/>
          <a:lstStyle/>
          <a:p>
            <a:fld id="{BFA2187B-5E76-4566-A93A-C2C233312F3E}" type="slidenum">
              <a:rPr lang="da-DK" altLang="da-DK" smtClean="0"/>
              <a:pPr/>
              <a:t>20</a:t>
            </a:fld>
            <a:endParaRPr lang="da-DK" altLang="da-DK"/>
          </a:p>
        </p:txBody>
      </p:sp>
    </p:spTree>
    <p:extLst>
      <p:ext uri="{BB962C8B-B14F-4D97-AF65-F5344CB8AC3E}">
        <p14:creationId xmlns:p14="http://schemas.microsoft.com/office/powerpoint/2010/main" val="939525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FA2187B-5E76-4566-A93A-C2C233312F3E}" type="slidenum">
              <a:rPr lang="da-DK" altLang="da-DK" smtClean="0"/>
              <a:pPr/>
              <a:t>21</a:t>
            </a:fld>
            <a:endParaRPr lang="da-DK" altLang="da-DK"/>
          </a:p>
        </p:txBody>
      </p:sp>
    </p:spTree>
    <p:extLst>
      <p:ext uri="{BB962C8B-B14F-4D97-AF65-F5344CB8AC3E}">
        <p14:creationId xmlns:p14="http://schemas.microsoft.com/office/powerpoint/2010/main" val="3898480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FA2187B-5E76-4566-A93A-C2C233312F3E}" type="slidenum">
              <a:rPr lang="da-DK" altLang="da-DK" smtClean="0"/>
              <a:pPr/>
              <a:t>22</a:t>
            </a:fld>
            <a:endParaRPr lang="da-DK" altLang="da-DK"/>
          </a:p>
        </p:txBody>
      </p:sp>
    </p:spTree>
    <p:extLst>
      <p:ext uri="{BB962C8B-B14F-4D97-AF65-F5344CB8AC3E}">
        <p14:creationId xmlns:p14="http://schemas.microsoft.com/office/powerpoint/2010/main" val="3972147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sz="1200" dirty="0" err="1"/>
              <a:t>Zoon</a:t>
            </a:r>
            <a:r>
              <a:rPr lang="da-DK" sz="1200" dirty="0"/>
              <a:t> </a:t>
            </a:r>
            <a:r>
              <a:rPr lang="da-DK" sz="1200" dirty="0" err="1"/>
              <a:t>politikon</a:t>
            </a:r>
            <a:r>
              <a:rPr lang="da-DK" sz="1200" dirty="0"/>
              <a:t>: Samfundsvæsen som besidder fornuft. </a:t>
            </a:r>
          </a:p>
          <a:p>
            <a:pPr marL="0" indent="0">
              <a:buNone/>
            </a:pPr>
            <a:endParaRPr lang="da-DK" sz="1200" dirty="0"/>
          </a:p>
          <a:p>
            <a:pPr marL="0" indent="0">
              <a:buNone/>
            </a:pPr>
            <a:r>
              <a:rPr lang="da-DK" sz="1200" dirty="0"/>
              <a:t>Et system er defineret af grænsen mellem systemet og </a:t>
            </a:r>
            <a:r>
              <a:rPr lang="da-DK" sz="1200" u="sng" dirty="0">
                <a:hlinkClick r:id="rId3" tooltip="Omverdenen (ikke skrevet endnu)"/>
              </a:rPr>
              <a:t>omverdenen</a:t>
            </a:r>
            <a:r>
              <a:rPr lang="da-DK" sz="1200" dirty="0"/>
              <a:t>.</a:t>
            </a:r>
          </a:p>
          <a:p>
            <a:pPr marL="0" indent="0">
              <a:buNone/>
            </a:pPr>
            <a:r>
              <a:rPr lang="da-DK" sz="1200" dirty="0"/>
              <a:t>Systemet grænser op til et uendeligt komplekst og kaotisk ydre. </a:t>
            </a:r>
          </a:p>
          <a:p>
            <a:pPr marL="0" indent="0">
              <a:buNone/>
            </a:pPr>
            <a:r>
              <a:rPr lang="da-DK" sz="1200" dirty="0"/>
              <a:t>Det indre af systemet karakteriseres derfor som et sted med reduceret kompleksitet: </a:t>
            </a:r>
          </a:p>
          <a:p>
            <a:r>
              <a:rPr lang="da-DK" sz="1200" dirty="0"/>
              <a:t>Kommunikation indenfor et system fungerer ved at </a:t>
            </a:r>
            <a:r>
              <a:rPr lang="da-DK" sz="1200" dirty="0" err="1"/>
              <a:t>ælge</a:t>
            </a:r>
            <a:r>
              <a:rPr lang="da-DK" sz="1200" dirty="0"/>
              <a:t> en begrænset mængde af al information til rådighed udenfor systemet. Denne proces kaldes </a:t>
            </a:r>
            <a:r>
              <a:rPr lang="da-DK" sz="1200" i="1" dirty="0"/>
              <a:t>reduktion af kompleksitet</a:t>
            </a:r>
            <a:endParaRPr lang="da-DK" dirty="0"/>
          </a:p>
        </p:txBody>
      </p:sp>
      <p:sp>
        <p:nvSpPr>
          <p:cNvPr id="4" name="Pladsholder til slidenummer 3"/>
          <p:cNvSpPr>
            <a:spLocks noGrp="1"/>
          </p:cNvSpPr>
          <p:nvPr>
            <p:ph type="sldNum" sz="quarter" idx="5"/>
          </p:nvPr>
        </p:nvSpPr>
        <p:spPr/>
        <p:txBody>
          <a:bodyPr/>
          <a:lstStyle/>
          <a:p>
            <a:fld id="{BFA2187B-5E76-4566-A93A-C2C233312F3E}" type="slidenum">
              <a:rPr lang="da-DK" altLang="da-DK" smtClean="0"/>
              <a:pPr/>
              <a:t>23</a:t>
            </a:fld>
            <a:endParaRPr lang="da-DK" altLang="da-DK"/>
          </a:p>
        </p:txBody>
      </p:sp>
    </p:spTree>
    <p:extLst>
      <p:ext uri="{BB962C8B-B14F-4D97-AF65-F5344CB8AC3E}">
        <p14:creationId xmlns:p14="http://schemas.microsoft.com/office/powerpoint/2010/main" val="215888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Noter løbende jeres egen tilgang.</a:t>
            </a:r>
          </a:p>
          <a:p>
            <a:r>
              <a:rPr lang="da-DK" dirty="0"/>
              <a:t>Noter løbende hvordan I kan udvikle jer i håndteringen af situationen. </a:t>
            </a:r>
          </a:p>
          <a:p>
            <a:r>
              <a:rPr lang="da-DK" dirty="0"/>
              <a:t>Kompleksitet – kompleksitetsreduktion</a:t>
            </a:r>
          </a:p>
        </p:txBody>
      </p:sp>
      <p:sp>
        <p:nvSpPr>
          <p:cNvPr id="4" name="Pladsholder til slidenummer 3"/>
          <p:cNvSpPr>
            <a:spLocks noGrp="1"/>
          </p:cNvSpPr>
          <p:nvPr>
            <p:ph type="sldNum" sz="quarter" idx="5"/>
          </p:nvPr>
        </p:nvSpPr>
        <p:spPr/>
        <p:txBody>
          <a:bodyPr/>
          <a:lstStyle/>
          <a:p>
            <a:fld id="{BFA2187B-5E76-4566-A93A-C2C233312F3E}" type="slidenum">
              <a:rPr lang="da-DK" altLang="da-DK" smtClean="0"/>
              <a:pPr/>
              <a:t>24</a:t>
            </a:fld>
            <a:endParaRPr lang="da-DK" altLang="da-DK"/>
          </a:p>
        </p:txBody>
      </p:sp>
    </p:spTree>
    <p:extLst>
      <p:ext uri="{BB962C8B-B14F-4D97-AF65-F5344CB8AC3E}">
        <p14:creationId xmlns:p14="http://schemas.microsoft.com/office/powerpoint/2010/main" val="38504382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FA2187B-5E76-4566-A93A-C2C233312F3E}" type="slidenum">
              <a:rPr lang="da-DK" altLang="da-DK" smtClean="0"/>
              <a:pPr/>
              <a:t>25</a:t>
            </a:fld>
            <a:endParaRPr lang="da-DK" altLang="da-DK"/>
          </a:p>
        </p:txBody>
      </p:sp>
    </p:spTree>
    <p:extLst>
      <p:ext uri="{BB962C8B-B14F-4D97-AF65-F5344CB8AC3E}">
        <p14:creationId xmlns:p14="http://schemas.microsoft.com/office/powerpoint/2010/main" val="19919797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FA2187B-5E76-4566-A93A-C2C233312F3E}" type="slidenum">
              <a:rPr lang="da-DK" altLang="da-DK" smtClean="0"/>
              <a:pPr/>
              <a:t>26</a:t>
            </a:fld>
            <a:endParaRPr lang="da-DK" altLang="da-DK"/>
          </a:p>
        </p:txBody>
      </p:sp>
    </p:spTree>
    <p:extLst>
      <p:ext uri="{BB962C8B-B14F-4D97-AF65-F5344CB8AC3E}">
        <p14:creationId xmlns:p14="http://schemas.microsoft.com/office/powerpoint/2010/main" val="4094328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FA2187B-5E76-4566-A93A-C2C233312F3E}" type="slidenum">
              <a:rPr lang="da-DK" altLang="da-DK" smtClean="0"/>
              <a:pPr/>
              <a:t>27</a:t>
            </a:fld>
            <a:endParaRPr lang="da-DK" altLang="da-DK"/>
          </a:p>
        </p:txBody>
      </p:sp>
    </p:spTree>
    <p:extLst>
      <p:ext uri="{BB962C8B-B14F-4D97-AF65-F5344CB8AC3E}">
        <p14:creationId xmlns:p14="http://schemas.microsoft.com/office/powerpoint/2010/main" val="3322583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FA2187B-5E76-4566-A93A-C2C233312F3E}" type="slidenum">
              <a:rPr lang="da-DK" altLang="da-DK" smtClean="0"/>
              <a:pPr/>
              <a:t>3</a:t>
            </a:fld>
            <a:endParaRPr lang="da-DK" altLang="da-DK"/>
          </a:p>
        </p:txBody>
      </p:sp>
    </p:spTree>
    <p:extLst>
      <p:ext uri="{BB962C8B-B14F-4D97-AF65-F5344CB8AC3E}">
        <p14:creationId xmlns:p14="http://schemas.microsoft.com/office/powerpoint/2010/main" val="2305944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FA2187B-5E76-4566-A93A-C2C233312F3E}" type="slidenum">
              <a:rPr lang="da-DK" altLang="da-DK" smtClean="0"/>
              <a:pPr/>
              <a:t>4</a:t>
            </a:fld>
            <a:endParaRPr lang="da-DK" altLang="da-DK"/>
          </a:p>
        </p:txBody>
      </p:sp>
    </p:spTree>
    <p:extLst>
      <p:ext uri="{BB962C8B-B14F-4D97-AF65-F5344CB8AC3E}">
        <p14:creationId xmlns:p14="http://schemas.microsoft.com/office/powerpoint/2010/main" val="858902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FA2187B-5E76-4566-A93A-C2C233312F3E}" type="slidenum">
              <a:rPr lang="da-DK" altLang="da-DK" smtClean="0"/>
              <a:pPr/>
              <a:t>5</a:t>
            </a:fld>
            <a:endParaRPr lang="da-DK" altLang="da-DK"/>
          </a:p>
        </p:txBody>
      </p:sp>
    </p:spTree>
    <p:extLst>
      <p:ext uri="{BB962C8B-B14F-4D97-AF65-F5344CB8AC3E}">
        <p14:creationId xmlns:p14="http://schemas.microsoft.com/office/powerpoint/2010/main" val="3483431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http://www.emu.dk/modul/viden-om-p%C3%A6dagogisk-ledelse# - defineret god ledelse med udgangspunkt i ledelse!</a:t>
            </a:r>
          </a:p>
          <a:p>
            <a:endParaRPr lang="da-DK" dirty="0"/>
          </a:p>
          <a:p>
            <a:endParaRPr lang="da-DK" dirty="0"/>
          </a:p>
          <a:p>
            <a:r>
              <a:rPr lang="da-DK" dirty="0"/>
              <a:t>Noget alment i begrebet ledelse:</a:t>
            </a:r>
          </a:p>
          <a:p>
            <a:pPr marL="171450" indent="-171450">
              <a:buFontTx/>
              <a:buChar char="-"/>
            </a:pPr>
            <a:r>
              <a:rPr lang="da-DK" dirty="0"/>
              <a:t>Samtaler</a:t>
            </a:r>
          </a:p>
          <a:p>
            <a:pPr marL="171450" indent="-171450">
              <a:buFontTx/>
              <a:buChar char="-"/>
            </a:pPr>
            <a:r>
              <a:rPr lang="da-DK" dirty="0"/>
              <a:t>Konflikter</a:t>
            </a:r>
          </a:p>
          <a:p>
            <a:pPr marL="171450" indent="-171450">
              <a:buFontTx/>
              <a:buChar char="-"/>
            </a:pPr>
            <a:r>
              <a:rPr lang="da-DK" dirty="0"/>
              <a:t>Ansvar</a:t>
            </a:r>
          </a:p>
          <a:p>
            <a:pPr marL="171450" indent="-171450">
              <a:buFontTx/>
              <a:buChar char="-"/>
            </a:pPr>
            <a:endParaRPr lang="da-DK" dirty="0"/>
          </a:p>
          <a:p>
            <a:pPr marL="171450" indent="-171450">
              <a:buFontTx/>
              <a:buChar char="-"/>
            </a:pPr>
            <a:endParaRPr lang="da-DK" dirty="0"/>
          </a:p>
          <a:p>
            <a:pPr marL="0" indent="0">
              <a:buFontTx/>
              <a:buNone/>
            </a:pPr>
            <a:endParaRPr lang="da-DK" dirty="0"/>
          </a:p>
          <a:p>
            <a:pPr marL="0" indent="0">
              <a:buFontTx/>
              <a:buNone/>
            </a:pPr>
            <a:endParaRPr lang="da-DK" dirty="0"/>
          </a:p>
          <a:p>
            <a:pPr marL="0" indent="0">
              <a:buFontTx/>
              <a:buNone/>
            </a:pPr>
            <a:endParaRPr lang="da-DK" dirty="0"/>
          </a:p>
          <a:p>
            <a:pPr marL="0" indent="0">
              <a:buFontTx/>
              <a:buNone/>
            </a:pPr>
            <a:r>
              <a:rPr lang="da-DK" dirty="0"/>
              <a:t>Noget meget særligt ved højskole</a:t>
            </a:r>
          </a:p>
          <a:p>
            <a:pPr marL="0" indent="0">
              <a:buFontTx/>
              <a:buNone/>
            </a:pPr>
            <a:endParaRPr lang="da-DK" dirty="0"/>
          </a:p>
          <a:p>
            <a:pPr marL="0" indent="0">
              <a:buFontTx/>
              <a:buNone/>
            </a:pPr>
            <a:endParaRPr lang="da-DK" dirty="0"/>
          </a:p>
          <a:p>
            <a:pPr marL="171450" indent="-171450">
              <a:buFontTx/>
              <a:buChar char="-"/>
            </a:pPr>
            <a:endParaRPr lang="da-DK" dirty="0"/>
          </a:p>
        </p:txBody>
      </p:sp>
      <p:sp>
        <p:nvSpPr>
          <p:cNvPr id="4" name="Pladsholder til slidenummer 3"/>
          <p:cNvSpPr>
            <a:spLocks noGrp="1"/>
          </p:cNvSpPr>
          <p:nvPr>
            <p:ph type="sldNum" sz="quarter" idx="10"/>
          </p:nvPr>
        </p:nvSpPr>
        <p:spPr/>
        <p:txBody>
          <a:bodyPr/>
          <a:lstStyle/>
          <a:p>
            <a:fld id="{BFA2187B-5E76-4566-A93A-C2C233312F3E}" type="slidenum">
              <a:rPr lang="da-DK" altLang="da-DK" smtClean="0"/>
              <a:pPr/>
              <a:t>6</a:t>
            </a:fld>
            <a:endParaRPr lang="da-DK" altLang="da-DK"/>
          </a:p>
        </p:txBody>
      </p:sp>
    </p:spTree>
    <p:extLst>
      <p:ext uri="{BB962C8B-B14F-4D97-AF65-F5344CB8AC3E}">
        <p14:creationId xmlns:p14="http://schemas.microsoft.com/office/powerpoint/2010/main" val="3886689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FA2187B-5E76-4566-A93A-C2C233312F3E}" type="slidenum">
              <a:rPr lang="da-DK" altLang="da-DK" smtClean="0"/>
              <a:pPr/>
              <a:t>7</a:t>
            </a:fld>
            <a:endParaRPr lang="da-DK" altLang="da-DK"/>
          </a:p>
        </p:txBody>
      </p:sp>
    </p:spTree>
    <p:extLst>
      <p:ext uri="{BB962C8B-B14F-4D97-AF65-F5344CB8AC3E}">
        <p14:creationId xmlns:p14="http://schemas.microsoft.com/office/powerpoint/2010/main" val="2034299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FA2187B-5E76-4566-A93A-C2C233312F3E}" type="slidenum">
              <a:rPr lang="da-DK" altLang="da-DK" smtClean="0"/>
              <a:pPr/>
              <a:t>8</a:t>
            </a:fld>
            <a:endParaRPr lang="da-DK" altLang="da-DK"/>
          </a:p>
        </p:txBody>
      </p:sp>
    </p:spTree>
    <p:extLst>
      <p:ext uri="{BB962C8B-B14F-4D97-AF65-F5344CB8AC3E}">
        <p14:creationId xmlns:p14="http://schemas.microsoft.com/office/powerpoint/2010/main" val="1588663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FA2187B-5E76-4566-A93A-C2C233312F3E}" type="slidenum">
              <a:rPr lang="da-DK" altLang="da-DK" smtClean="0"/>
              <a:pPr/>
              <a:t>9</a:t>
            </a:fld>
            <a:endParaRPr lang="da-DK" altLang="da-DK"/>
          </a:p>
        </p:txBody>
      </p:sp>
    </p:spTree>
    <p:extLst>
      <p:ext uri="{BB962C8B-B14F-4D97-AF65-F5344CB8AC3E}">
        <p14:creationId xmlns:p14="http://schemas.microsoft.com/office/powerpoint/2010/main" val="1312007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dias / Titel+oplægsholder">
    <p:bg>
      <p:bgPr>
        <a:solidFill>
          <a:srgbClr val="98101D"/>
        </a:solidFill>
        <a:effectLst/>
      </p:bgPr>
    </p:bg>
    <p:spTree>
      <p:nvGrpSpPr>
        <p:cNvPr id="1" name=""/>
        <p:cNvGrpSpPr/>
        <p:nvPr/>
      </p:nvGrpSpPr>
      <p:grpSpPr>
        <a:xfrm>
          <a:off x="0" y="0"/>
          <a:ext cx="0" cy="0"/>
          <a:chOff x="0" y="0"/>
          <a:chExt cx="0" cy="0"/>
        </a:xfrm>
      </p:grpSpPr>
      <p:pic>
        <p:nvPicPr>
          <p:cNvPr id="4" name="Billede 3" descr="red_backgrounds_gradient_background_desktop_1920x1200_hd-wallpaper-844915.png"/>
          <p:cNvPicPr>
            <a:picLocks noChangeAspect="1"/>
          </p:cNvPicPr>
          <p:nvPr userDrawn="1"/>
        </p:nvPicPr>
        <p:blipFill>
          <a:blip r:embed="rId2" cstate="print"/>
          <a:srcRect r="17342" b="810"/>
          <a:stretch>
            <a:fillRect/>
          </a:stretch>
        </p:blipFill>
        <p:spPr>
          <a:xfrm>
            <a:off x="0" y="0"/>
            <a:ext cx="12192000" cy="6858000"/>
          </a:xfrm>
          <a:prstGeom prst="rect">
            <a:avLst/>
          </a:prstGeom>
        </p:spPr>
      </p:pic>
      <p:sp>
        <p:nvSpPr>
          <p:cNvPr id="2" name="Titel 1"/>
          <p:cNvSpPr>
            <a:spLocks noGrp="1"/>
          </p:cNvSpPr>
          <p:nvPr>
            <p:ph type="ctrTitle"/>
          </p:nvPr>
        </p:nvSpPr>
        <p:spPr>
          <a:xfrm>
            <a:off x="914400" y="2130426"/>
            <a:ext cx="10363200" cy="1470025"/>
          </a:xfrm>
        </p:spPr>
        <p:txBody>
          <a:bodyPr/>
          <a:lstStyle>
            <a:lvl1pPr algn="ctr">
              <a:defRPr>
                <a:solidFill>
                  <a:schemeClr val="bg1"/>
                </a:solidFill>
              </a:defRPr>
            </a:lvl1pPr>
          </a:lstStyle>
          <a:p>
            <a:r>
              <a:rPr lang="da-DK" dirty="0"/>
              <a:t>Klik for at redigere titeltypografi i masteren</a:t>
            </a:r>
          </a:p>
        </p:txBody>
      </p:sp>
      <p:sp>
        <p:nvSpPr>
          <p:cNvPr id="3" name="Undertitel 2"/>
          <p:cNvSpPr>
            <a:spLocks noGrp="1"/>
          </p:cNvSpPr>
          <p:nvPr>
            <p:ph type="subTitle" idx="1"/>
          </p:nvPr>
        </p:nvSpPr>
        <p:spPr>
          <a:xfrm>
            <a:off x="1809720" y="3929066"/>
            <a:ext cx="8534400" cy="1752600"/>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dirty="0"/>
              <a:t>Klik for at redigere undertiteltypografien i masteren</a:t>
            </a:r>
          </a:p>
        </p:txBody>
      </p:sp>
    </p:spTree>
    <p:extLst>
      <p:ext uri="{BB962C8B-B14F-4D97-AF65-F5344CB8AC3E}">
        <p14:creationId xmlns:p14="http://schemas.microsoft.com/office/powerpoint/2010/main" val="4169912106"/>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llede">
    <p:spTree>
      <p:nvGrpSpPr>
        <p:cNvPr id="1" name=""/>
        <p:cNvGrpSpPr/>
        <p:nvPr/>
      </p:nvGrpSpPr>
      <p:grpSpPr>
        <a:xfrm>
          <a:off x="0" y="0"/>
          <a:ext cx="0" cy="0"/>
          <a:chOff x="0" y="0"/>
          <a:chExt cx="0" cy="0"/>
        </a:xfrm>
      </p:grpSpPr>
      <p:sp>
        <p:nvSpPr>
          <p:cNvPr id="3" name="Pladsholder til billede 2"/>
          <p:cNvSpPr>
            <a:spLocks noGrp="1"/>
          </p:cNvSpPr>
          <p:nvPr>
            <p:ph type="pic" idx="1"/>
          </p:nvPr>
        </p:nvSpPr>
        <p:spPr>
          <a:xfrm>
            <a:off x="0" y="1"/>
            <a:ext cx="12192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Tree>
    <p:extLst>
      <p:ext uri="{BB962C8B-B14F-4D97-AF65-F5344CB8AC3E}">
        <p14:creationId xmlns:p14="http://schemas.microsoft.com/office/powerpoint/2010/main" val="1213445010"/>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verskrift/tekst">
    <p:spTree>
      <p:nvGrpSpPr>
        <p:cNvPr id="1" name=""/>
        <p:cNvGrpSpPr/>
        <p:nvPr/>
      </p:nvGrpSpPr>
      <p:grpSpPr>
        <a:xfrm>
          <a:off x="0" y="0"/>
          <a:ext cx="0" cy="0"/>
          <a:chOff x="0" y="0"/>
          <a:chExt cx="0" cy="0"/>
        </a:xfrm>
      </p:grpSpPr>
      <p:sp>
        <p:nvSpPr>
          <p:cNvPr id="2" name="Titel 1"/>
          <p:cNvSpPr>
            <a:spLocks noGrp="1"/>
          </p:cNvSpPr>
          <p:nvPr>
            <p:ph type="title"/>
          </p:nvPr>
        </p:nvSpPr>
        <p:spPr>
          <a:xfrm>
            <a:off x="1142966" y="485800"/>
            <a:ext cx="9334565" cy="1143000"/>
          </a:xfrm>
        </p:spPr>
        <p:txBody>
          <a:bodyPr/>
          <a:lstStyle>
            <a:lvl1pPr>
              <a:defRPr sz="4000" baseline="0"/>
            </a:lvl1pPr>
          </a:lstStyle>
          <a:p>
            <a:r>
              <a:rPr lang="da-DK" dirty="0"/>
              <a:t>Klik for at redigere</a:t>
            </a:r>
          </a:p>
        </p:txBody>
      </p:sp>
      <p:sp>
        <p:nvSpPr>
          <p:cNvPr id="3" name="Pladsholder til indhold 2"/>
          <p:cNvSpPr>
            <a:spLocks noGrp="1"/>
          </p:cNvSpPr>
          <p:nvPr>
            <p:ph idx="1"/>
          </p:nvPr>
        </p:nvSpPr>
        <p:spPr>
          <a:xfrm>
            <a:off x="1142966" y="1628800"/>
            <a:ext cx="9334565" cy="4772008"/>
          </a:xfrm>
        </p:spPr>
        <p:txBody>
          <a:bodyPr/>
          <a:lstStyle>
            <a:lvl1pPr>
              <a:defRPr sz="2400">
                <a:latin typeface="Franklin Gothic Book" pitchFamily="34" charset="0"/>
              </a:defRPr>
            </a:lvl1pPr>
            <a:lvl2pPr>
              <a:defRPr sz="2400">
                <a:latin typeface="Franklin Gothic Book" pitchFamily="34" charset="0"/>
              </a:defRPr>
            </a:lvl2pPr>
            <a:lvl3pPr>
              <a:buFontTx/>
              <a:buNone/>
              <a:defRPr sz="2400">
                <a:latin typeface="Franklin Gothic Book" pitchFamily="34" charset="0"/>
              </a:defRPr>
            </a:lvl3pPr>
          </a:lstStyle>
          <a:p>
            <a:pPr lvl="0"/>
            <a:r>
              <a:rPr lang="da-DK" dirty="0"/>
              <a:t>Klik for at redigere typografi i masteren</a:t>
            </a:r>
          </a:p>
          <a:p>
            <a:pPr lvl="1"/>
            <a:r>
              <a:rPr lang="da-DK" dirty="0"/>
              <a:t>Andet niveau</a:t>
            </a:r>
          </a:p>
        </p:txBody>
      </p:sp>
    </p:spTree>
    <p:extLst>
      <p:ext uri="{BB962C8B-B14F-4D97-AF65-F5344CB8AC3E}">
        <p14:creationId xmlns:p14="http://schemas.microsoft.com/office/powerpoint/2010/main" val="331441317"/>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Overskrift/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42966" y="485800"/>
            <a:ext cx="9334565" cy="1143000"/>
          </a:xfrm>
        </p:spPr>
        <p:txBody>
          <a:bodyPr/>
          <a:lstStyle>
            <a:lvl1pPr>
              <a:defRPr sz="4000" baseline="0"/>
            </a:lvl1pPr>
          </a:lstStyle>
          <a:p>
            <a:r>
              <a:rPr lang="da-DK" dirty="0"/>
              <a:t>Uden logo</a:t>
            </a:r>
          </a:p>
        </p:txBody>
      </p:sp>
      <p:sp>
        <p:nvSpPr>
          <p:cNvPr id="3" name="Pladsholder til indhold 2"/>
          <p:cNvSpPr>
            <a:spLocks noGrp="1"/>
          </p:cNvSpPr>
          <p:nvPr>
            <p:ph idx="1"/>
          </p:nvPr>
        </p:nvSpPr>
        <p:spPr>
          <a:xfrm>
            <a:off x="1142966" y="1628800"/>
            <a:ext cx="9334565" cy="4772008"/>
          </a:xfrm>
        </p:spPr>
        <p:txBody>
          <a:bodyPr/>
          <a:lstStyle>
            <a:lvl1pPr>
              <a:defRPr sz="2400">
                <a:latin typeface="Franklin Gothic Book" pitchFamily="34" charset="0"/>
              </a:defRPr>
            </a:lvl1pPr>
            <a:lvl2pPr>
              <a:defRPr sz="2400">
                <a:latin typeface="Franklin Gothic Book" pitchFamily="34" charset="0"/>
              </a:defRPr>
            </a:lvl2pPr>
            <a:lvl3pPr>
              <a:buFontTx/>
              <a:buNone/>
              <a:defRPr sz="2400">
                <a:latin typeface="Franklin Gothic Book" pitchFamily="34" charset="0"/>
              </a:defRPr>
            </a:lvl3pPr>
          </a:lstStyle>
          <a:p>
            <a:pPr lvl="0"/>
            <a:r>
              <a:rPr lang="da-DK" dirty="0"/>
              <a:t>Klik for at redigere typografi i masteren</a:t>
            </a:r>
          </a:p>
          <a:p>
            <a:pPr lvl="1"/>
            <a:r>
              <a:rPr lang="da-DK" dirty="0"/>
              <a:t>Andet niveau</a:t>
            </a:r>
          </a:p>
        </p:txBody>
      </p:sp>
      <p:sp>
        <p:nvSpPr>
          <p:cNvPr id="4" name="Rektangel 3"/>
          <p:cNvSpPr/>
          <p:nvPr userDrawn="1"/>
        </p:nvSpPr>
        <p:spPr>
          <a:xfrm>
            <a:off x="8760296" y="-171400"/>
            <a:ext cx="3672408" cy="129614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98840333"/>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igh light/citat">
    <p:bg>
      <p:bgPr>
        <a:solidFill>
          <a:schemeClr val="tx1"/>
        </a:solidFill>
        <a:effectLst/>
      </p:bgPr>
    </p:bg>
    <p:spTree>
      <p:nvGrpSpPr>
        <p:cNvPr id="1" name=""/>
        <p:cNvGrpSpPr/>
        <p:nvPr/>
      </p:nvGrpSpPr>
      <p:grpSpPr>
        <a:xfrm>
          <a:off x="0" y="0"/>
          <a:ext cx="0" cy="0"/>
          <a:chOff x="0" y="0"/>
          <a:chExt cx="0" cy="0"/>
        </a:xfrm>
      </p:grpSpPr>
      <p:sp>
        <p:nvSpPr>
          <p:cNvPr id="3" name="Rektangel 2"/>
          <p:cNvSpPr/>
          <p:nvPr userDrawn="1"/>
        </p:nvSpPr>
        <p:spPr>
          <a:xfrm>
            <a:off x="8858251" y="-99392"/>
            <a:ext cx="3333749" cy="12423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6" name="Titel 1"/>
          <p:cNvSpPr>
            <a:spLocks noGrp="1"/>
          </p:cNvSpPr>
          <p:nvPr>
            <p:ph type="ctrTitle"/>
          </p:nvPr>
        </p:nvSpPr>
        <p:spPr>
          <a:xfrm>
            <a:off x="914400" y="2130426"/>
            <a:ext cx="10363200" cy="1470025"/>
          </a:xfrm>
        </p:spPr>
        <p:txBody>
          <a:bodyPr/>
          <a:lstStyle>
            <a:lvl1pPr algn="ctr">
              <a:defRPr>
                <a:solidFill>
                  <a:schemeClr val="bg1"/>
                </a:solidFill>
              </a:defRPr>
            </a:lvl1pPr>
          </a:lstStyle>
          <a:p>
            <a:r>
              <a:rPr lang="da-DK" dirty="0"/>
              <a:t>Klik for at redigere titeltypografi i masteren</a:t>
            </a:r>
          </a:p>
        </p:txBody>
      </p:sp>
    </p:spTree>
    <p:extLst>
      <p:ext uri="{BB962C8B-B14F-4D97-AF65-F5344CB8AC3E}">
        <p14:creationId xmlns:p14="http://schemas.microsoft.com/office/powerpoint/2010/main" val="1101263069"/>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Grafik / illu">
    <p:spTree>
      <p:nvGrpSpPr>
        <p:cNvPr id="1" name=""/>
        <p:cNvGrpSpPr/>
        <p:nvPr/>
      </p:nvGrpSpPr>
      <p:grpSpPr>
        <a:xfrm>
          <a:off x="0" y="0"/>
          <a:ext cx="0" cy="0"/>
          <a:chOff x="0" y="0"/>
          <a:chExt cx="0" cy="0"/>
        </a:xfrm>
      </p:grpSpPr>
      <p:sp>
        <p:nvSpPr>
          <p:cNvPr id="2" name="Titel 1"/>
          <p:cNvSpPr>
            <a:spLocks noGrp="1"/>
          </p:cNvSpPr>
          <p:nvPr>
            <p:ph type="title"/>
          </p:nvPr>
        </p:nvSpPr>
        <p:spPr>
          <a:xfrm>
            <a:off x="1142966" y="1142984"/>
            <a:ext cx="9334565" cy="1143000"/>
          </a:xfrm>
        </p:spPr>
        <p:txBody>
          <a:bodyPr/>
          <a:lstStyle>
            <a:lvl1pPr>
              <a:defRPr sz="4000" baseline="0"/>
            </a:lvl1pPr>
          </a:lstStyle>
          <a:p>
            <a:r>
              <a:rPr lang="da-DK"/>
              <a:t>Klik for at redigere titeltypografi i masteren</a:t>
            </a:r>
            <a:endParaRPr lang="da-DK" dirty="0"/>
          </a:p>
        </p:txBody>
      </p:sp>
      <p:sp>
        <p:nvSpPr>
          <p:cNvPr id="3" name="Pladsholder til indhold 2"/>
          <p:cNvSpPr>
            <a:spLocks noGrp="1"/>
          </p:cNvSpPr>
          <p:nvPr>
            <p:ph idx="1"/>
          </p:nvPr>
        </p:nvSpPr>
        <p:spPr>
          <a:xfrm>
            <a:off x="1142966" y="2500306"/>
            <a:ext cx="9334565" cy="3900502"/>
          </a:xfrm>
        </p:spPr>
        <p:txBody>
          <a:bodyPr/>
          <a:lstStyle>
            <a:lvl1pPr>
              <a:buNone/>
              <a:defRPr sz="2400">
                <a:latin typeface="Franklin Gothic Book" pitchFamily="34" charset="0"/>
              </a:defRPr>
            </a:lvl1pPr>
            <a:lvl2pPr>
              <a:defRPr sz="2400">
                <a:latin typeface="Franklin Gothic Book" pitchFamily="34" charset="0"/>
              </a:defRPr>
            </a:lvl2pPr>
            <a:lvl3pPr>
              <a:buFontTx/>
              <a:buNone/>
              <a:defRPr sz="2400">
                <a:latin typeface="Franklin Gothic Book" pitchFamily="34" charset="0"/>
              </a:defRPr>
            </a:lvl3pPr>
          </a:lstStyle>
          <a:p>
            <a:pPr lvl="0"/>
            <a:endParaRPr lang="da-DK" dirty="0"/>
          </a:p>
        </p:txBody>
      </p:sp>
    </p:spTree>
    <p:extLst>
      <p:ext uri="{BB962C8B-B14F-4D97-AF65-F5344CB8AC3E}">
        <p14:creationId xmlns:p14="http://schemas.microsoft.com/office/powerpoint/2010/main" val="3991988453"/>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gn / ikon">
    <p:bg>
      <p:bgPr>
        <a:solidFill>
          <a:schemeClr val="tx1"/>
        </a:solidFill>
        <a:effectLst/>
      </p:bgPr>
    </p:bg>
    <p:spTree>
      <p:nvGrpSpPr>
        <p:cNvPr id="1" name=""/>
        <p:cNvGrpSpPr/>
        <p:nvPr/>
      </p:nvGrpSpPr>
      <p:grpSpPr>
        <a:xfrm>
          <a:off x="0" y="0"/>
          <a:ext cx="0" cy="0"/>
          <a:chOff x="0" y="0"/>
          <a:chExt cx="0" cy="0"/>
        </a:xfrm>
      </p:grpSpPr>
      <p:sp>
        <p:nvSpPr>
          <p:cNvPr id="3" name="Rektangel 2"/>
          <p:cNvSpPr/>
          <p:nvPr userDrawn="1"/>
        </p:nvSpPr>
        <p:spPr>
          <a:xfrm>
            <a:off x="8858251" y="-387424"/>
            <a:ext cx="3333749" cy="15304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6" name="Titel 1"/>
          <p:cNvSpPr>
            <a:spLocks noGrp="1"/>
          </p:cNvSpPr>
          <p:nvPr>
            <p:ph type="ctrTitle"/>
          </p:nvPr>
        </p:nvSpPr>
        <p:spPr>
          <a:xfrm>
            <a:off x="857213" y="1428737"/>
            <a:ext cx="10363200" cy="3941781"/>
          </a:xfrm>
        </p:spPr>
        <p:txBody>
          <a:bodyPr/>
          <a:lstStyle>
            <a:lvl1pPr algn="ctr">
              <a:defRPr sz="35000">
                <a:solidFill>
                  <a:schemeClr val="bg1"/>
                </a:solidFill>
              </a:defRPr>
            </a:lvl1pPr>
          </a:lstStyle>
          <a:p>
            <a:endParaRPr lang="da-DK" dirty="0"/>
          </a:p>
        </p:txBody>
      </p:sp>
    </p:spTree>
    <p:extLst>
      <p:ext uri="{BB962C8B-B14F-4D97-AF65-F5344CB8AC3E}">
        <p14:creationId xmlns:p14="http://schemas.microsoft.com/office/powerpoint/2010/main" val="1818767325"/>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ut-dias / web-adr.">
    <p:bg>
      <p:bgPr>
        <a:solidFill>
          <a:srgbClr val="98101D"/>
        </a:solidFill>
        <a:effectLst/>
      </p:bgPr>
    </p:bg>
    <p:spTree>
      <p:nvGrpSpPr>
        <p:cNvPr id="1" name=""/>
        <p:cNvGrpSpPr/>
        <p:nvPr/>
      </p:nvGrpSpPr>
      <p:grpSpPr>
        <a:xfrm>
          <a:off x="0" y="0"/>
          <a:ext cx="0" cy="0"/>
          <a:chOff x="0" y="0"/>
          <a:chExt cx="0" cy="0"/>
        </a:xfrm>
      </p:grpSpPr>
      <p:pic>
        <p:nvPicPr>
          <p:cNvPr id="4" name="Billede 3" descr="red_backgrounds_gradient_background_desktop_1920x1200_hd-wallpaper-844915.png"/>
          <p:cNvPicPr>
            <a:picLocks noChangeAspect="1"/>
          </p:cNvPicPr>
          <p:nvPr userDrawn="1"/>
        </p:nvPicPr>
        <p:blipFill>
          <a:blip r:embed="rId2" cstate="print"/>
          <a:srcRect r="17342" b="810"/>
          <a:stretch>
            <a:fillRect/>
          </a:stretch>
        </p:blipFill>
        <p:spPr>
          <a:xfrm>
            <a:off x="0" y="0"/>
            <a:ext cx="12192000" cy="6858000"/>
          </a:xfrm>
          <a:prstGeom prst="rect">
            <a:avLst/>
          </a:prstGeom>
        </p:spPr>
      </p:pic>
      <p:sp>
        <p:nvSpPr>
          <p:cNvPr id="2" name="Titel 1"/>
          <p:cNvSpPr>
            <a:spLocks noGrp="1"/>
          </p:cNvSpPr>
          <p:nvPr>
            <p:ph type="ctrTitle"/>
          </p:nvPr>
        </p:nvSpPr>
        <p:spPr>
          <a:xfrm>
            <a:off x="952464" y="2357431"/>
            <a:ext cx="10363200" cy="2012955"/>
          </a:xfrm>
        </p:spPr>
        <p:txBody>
          <a:bodyPr/>
          <a:lstStyle>
            <a:lvl1pPr algn="ctr">
              <a:defRPr>
                <a:solidFill>
                  <a:schemeClr val="bg1"/>
                </a:solidFill>
              </a:defRPr>
            </a:lvl1pPr>
          </a:lstStyle>
          <a:p>
            <a:r>
              <a:rPr lang="da-DK"/>
              <a:t>Klik for at redigere titeltypografi i masteren</a:t>
            </a:r>
            <a:endParaRPr lang="da-DK" dirty="0"/>
          </a:p>
        </p:txBody>
      </p:sp>
    </p:spTree>
    <p:extLst>
      <p:ext uri="{BB962C8B-B14F-4D97-AF65-F5344CB8AC3E}">
        <p14:creationId xmlns:p14="http://schemas.microsoft.com/office/powerpoint/2010/main" val="2785897736"/>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4"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5" name="Rectangle 6"/>
          <p:cNvSpPr>
            <a:spLocks noGrp="1" noChangeArrowheads="1"/>
          </p:cNvSpPr>
          <p:nvPr>
            <p:ph type="sldNum" sz="quarter" idx="12"/>
          </p:nvPr>
        </p:nvSpPr>
        <p:spPr>
          <a:ln/>
        </p:spPr>
        <p:txBody>
          <a:bodyPr/>
          <a:lstStyle>
            <a:lvl1pPr>
              <a:defRPr/>
            </a:lvl1pPr>
          </a:lstStyle>
          <a:p>
            <a:pPr>
              <a:defRPr/>
            </a:pPr>
            <a:fld id="{B6E7EEF8-E261-4AF6-8402-45C865A134DE}" type="slidenum">
              <a:rPr lang="da-DK" altLang="da-DK"/>
              <a:pPr>
                <a:defRPr/>
              </a:pPr>
              <a:t>‹nr.›</a:t>
            </a:fld>
            <a:endParaRPr lang="da-DK" altLang="da-DK"/>
          </a:p>
        </p:txBody>
      </p:sp>
    </p:spTree>
    <p:extLst>
      <p:ext uri="{BB962C8B-B14F-4D97-AF65-F5344CB8AC3E}">
        <p14:creationId xmlns:p14="http://schemas.microsoft.com/office/powerpoint/2010/main" val="389401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66751" y="714375"/>
            <a:ext cx="1028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altLang="da-DK"/>
              <a:t>Klik for at redigere titel i masteren</a:t>
            </a:r>
          </a:p>
        </p:txBody>
      </p:sp>
      <p:sp>
        <p:nvSpPr>
          <p:cNvPr id="1027" name="Rectangle 3"/>
          <p:cNvSpPr>
            <a:spLocks noGrp="1" noChangeArrowheads="1"/>
          </p:cNvSpPr>
          <p:nvPr>
            <p:ph type="body" idx="1"/>
          </p:nvPr>
        </p:nvSpPr>
        <p:spPr bwMode="auto">
          <a:xfrm>
            <a:off x="666751" y="2071688"/>
            <a:ext cx="10287000"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da-DK"/>
              <a:t>Klik for at redigere tekst i masteren</a:t>
            </a:r>
          </a:p>
          <a:p>
            <a:pPr lvl="1"/>
            <a:r>
              <a:rPr lang="da-DK" altLang="da-DK"/>
              <a:t>Andet niveau</a:t>
            </a:r>
          </a:p>
          <a:p>
            <a:pPr lvl="2"/>
            <a:r>
              <a:rPr lang="da-DK" altLang="da-DK"/>
              <a:t>Tredje niveau</a:t>
            </a:r>
          </a:p>
        </p:txBody>
      </p:sp>
      <p:pic>
        <p:nvPicPr>
          <p:cNvPr id="1028" name="Picture 7" descr="logotype"/>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8926230" y="-99392"/>
            <a:ext cx="3238095" cy="971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5" r:id="rId1"/>
    <p:sldLayoutId id="2147483722" r:id="rId2"/>
    <p:sldLayoutId id="2147483723" r:id="rId3"/>
    <p:sldLayoutId id="2147483729" r:id="rId4"/>
    <p:sldLayoutId id="2147483726" r:id="rId5"/>
    <p:sldLayoutId id="2147483724" r:id="rId6"/>
    <p:sldLayoutId id="2147483727" r:id="rId7"/>
    <p:sldLayoutId id="2147483728" r:id="rId8"/>
    <p:sldLayoutId id="2147483730" r:id="rId9"/>
  </p:sldLayoutIdLst>
  <p:transition spd="med">
    <p:fade thruBlk="1"/>
  </p:transition>
  <p:txStyles>
    <p:titleStyle>
      <a:lvl1pPr algn="l" rtl="0" eaLnBrk="0" fontAlgn="base" hangingPunct="0">
        <a:spcBef>
          <a:spcPct val="0"/>
        </a:spcBef>
        <a:spcAft>
          <a:spcPct val="0"/>
        </a:spcAft>
        <a:defRPr sz="4000">
          <a:solidFill>
            <a:schemeClr val="tx2"/>
          </a:solidFill>
          <a:latin typeface="Franklin Gothic Demi Cond" pitchFamily="34" charset="0"/>
          <a:ea typeface="+mj-ea"/>
          <a:cs typeface="+mj-cs"/>
        </a:defRPr>
      </a:lvl1pPr>
      <a:lvl2pPr algn="l" rtl="0" eaLnBrk="0" fontAlgn="base" hangingPunct="0">
        <a:spcBef>
          <a:spcPct val="0"/>
        </a:spcBef>
        <a:spcAft>
          <a:spcPct val="0"/>
        </a:spcAft>
        <a:defRPr sz="4000">
          <a:solidFill>
            <a:schemeClr val="tx2"/>
          </a:solidFill>
          <a:latin typeface="Franklin Gothic Demi Cond" pitchFamily="34" charset="0"/>
        </a:defRPr>
      </a:lvl2pPr>
      <a:lvl3pPr algn="l" rtl="0" eaLnBrk="0" fontAlgn="base" hangingPunct="0">
        <a:spcBef>
          <a:spcPct val="0"/>
        </a:spcBef>
        <a:spcAft>
          <a:spcPct val="0"/>
        </a:spcAft>
        <a:defRPr sz="4000">
          <a:solidFill>
            <a:schemeClr val="tx2"/>
          </a:solidFill>
          <a:latin typeface="Franklin Gothic Demi Cond" pitchFamily="34" charset="0"/>
        </a:defRPr>
      </a:lvl3pPr>
      <a:lvl4pPr algn="l" rtl="0" eaLnBrk="0" fontAlgn="base" hangingPunct="0">
        <a:spcBef>
          <a:spcPct val="0"/>
        </a:spcBef>
        <a:spcAft>
          <a:spcPct val="0"/>
        </a:spcAft>
        <a:defRPr sz="4000">
          <a:solidFill>
            <a:schemeClr val="tx2"/>
          </a:solidFill>
          <a:latin typeface="Franklin Gothic Demi Cond" pitchFamily="34" charset="0"/>
        </a:defRPr>
      </a:lvl4pPr>
      <a:lvl5pPr algn="l" rtl="0" eaLnBrk="0" fontAlgn="base" hangingPunct="0">
        <a:spcBef>
          <a:spcPct val="0"/>
        </a:spcBef>
        <a:spcAft>
          <a:spcPct val="0"/>
        </a:spcAft>
        <a:defRPr sz="4000">
          <a:solidFill>
            <a:schemeClr val="tx2"/>
          </a:solidFill>
          <a:latin typeface="Franklin Gothic Demi Cond" pitchFamily="34" charset="0"/>
        </a:defRPr>
      </a:lvl5pPr>
      <a:lvl6pPr marL="457200" algn="l" rtl="0" fontAlgn="base">
        <a:spcBef>
          <a:spcPct val="0"/>
        </a:spcBef>
        <a:spcAft>
          <a:spcPct val="0"/>
        </a:spcAft>
        <a:defRPr sz="3200">
          <a:solidFill>
            <a:schemeClr val="tx2"/>
          </a:solidFill>
          <a:latin typeface="Verdana" pitchFamily="34" charset="0"/>
        </a:defRPr>
      </a:lvl6pPr>
      <a:lvl7pPr marL="914400" algn="l" rtl="0" fontAlgn="base">
        <a:spcBef>
          <a:spcPct val="0"/>
        </a:spcBef>
        <a:spcAft>
          <a:spcPct val="0"/>
        </a:spcAft>
        <a:defRPr sz="3200">
          <a:solidFill>
            <a:schemeClr val="tx2"/>
          </a:solidFill>
          <a:latin typeface="Verdana" pitchFamily="34" charset="0"/>
        </a:defRPr>
      </a:lvl7pPr>
      <a:lvl8pPr marL="1371600" algn="l" rtl="0" fontAlgn="base">
        <a:spcBef>
          <a:spcPct val="0"/>
        </a:spcBef>
        <a:spcAft>
          <a:spcPct val="0"/>
        </a:spcAft>
        <a:defRPr sz="3200">
          <a:solidFill>
            <a:schemeClr val="tx2"/>
          </a:solidFill>
          <a:latin typeface="Verdana" pitchFamily="34" charset="0"/>
        </a:defRPr>
      </a:lvl8pPr>
      <a:lvl9pPr marL="1828800" algn="l" rtl="0" fontAlgn="base">
        <a:spcBef>
          <a:spcPct val="0"/>
        </a:spcBef>
        <a:spcAft>
          <a:spcPct val="0"/>
        </a:spcAft>
        <a:defRPr sz="32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Franklin Gothic Book" pitchFamily="34"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Franklin Gothic Book" pitchFamily="34" charset="0"/>
        </a:defRPr>
      </a:lvl2pPr>
      <a:lvl3pPr marL="1143000" indent="-228600" algn="l" rtl="0" eaLnBrk="0" fontAlgn="base" hangingPunct="0">
        <a:spcBef>
          <a:spcPct val="20000"/>
        </a:spcBef>
        <a:spcAft>
          <a:spcPct val="0"/>
        </a:spcAft>
        <a:buChar char="•"/>
        <a:defRPr>
          <a:solidFill>
            <a:schemeClr val="tx1"/>
          </a:solidFill>
          <a:latin typeface="Franklin Gothic Book" pitchFamily="34" charset="0"/>
        </a:defRPr>
      </a:lvl3pPr>
      <a:lvl4pPr marL="1600200" indent="-228600" algn="l" rtl="0" eaLnBrk="0" fontAlgn="base" hangingPunct="0">
        <a:spcBef>
          <a:spcPct val="20000"/>
        </a:spcBef>
        <a:spcAft>
          <a:spcPct val="0"/>
        </a:spcAft>
        <a:buChar char="–"/>
        <a:defRPr sz="1600">
          <a:solidFill>
            <a:schemeClr val="tx1"/>
          </a:solidFill>
          <a:latin typeface="Franklin Gothic Book" pitchFamily="34" charset="0"/>
        </a:defRPr>
      </a:lvl4pPr>
      <a:lvl5pPr marL="2057400" indent="-228600" algn="l" rtl="0" eaLnBrk="0" fontAlgn="base" hangingPunct="0">
        <a:spcBef>
          <a:spcPct val="20000"/>
        </a:spcBef>
        <a:spcAft>
          <a:spcPct val="0"/>
        </a:spcAft>
        <a:buChar char="»"/>
        <a:defRPr sz="1600">
          <a:solidFill>
            <a:schemeClr val="tx1"/>
          </a:solidFill>
          <a:latin typeface="Franklin Gothic Book"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red_backgrounds_gradient_background_desktop_1920x1200_hd-wallpaper-844915.png"/>
          <p:cNvPicPr>
            <a:picLocks noChangeAspect="1"/>
          </p:cNvPicPr>
          <p:nvPr/>
        </p:nvPicPr>
        <p:blipFill>
          <a:blip r:embed="rId3" cstate="print"/>
          <a:srcRect r="17342" b="810"/>
          <a:stretch>
            <a:fillRect/>
          </a:stretch>
        </p:blipFill>
        <p:spPr>
          <a:xfrm>
            <a:off x="0" y="0"/>
            <a:ext cx="12192000" cy="6858000"/>
          </a:xfrm>
          <a:prstGeom prst="rect">
            <a:avLst/>
          </a:prstGeom>
        </p:spPr>
      </p:pic>
      <p:sp>
        <p:nvSpPr>
          <p:cNvPr id="6148" name="Tekstboks 23"/>
          <p:cNvSpPr txBox="1">
            <a:spLocks noChangeArrowheads="1"/>
          </p:cNvSpPr>
          <p:nvPr/>
        </p:nvSpPr>
        <p:spPr bwMode="auto">
          <a:xfrm>
            <a:off x="1703512" y="2276872"/>
            <a:ext cx="7967663"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a-DK" altLang="da-DK" sz="4000" dirty="0">
                <a:solidFill>
                  <a:schemeClr val="bg1"/>
                </a:solidFill>
                <a:latin typeface="Franklin Gothic Demi Cond" panose="020B0706030402020204" pitchFamily="34" charset="0"/>
              </a:rPr>
              <a:t> Kursus for forretningsførere og viceforstandere</a:t>
            </a:r>
          </a:p>
          <a:p>
            <a:pPr algn="ctr" eaLnBrk="1" hangingPunct="1"/>
            <a:endParaRPr lang="da-DK" altLang="da-DK" sz="4000" dirty="0">
              <a:solidFill>
                <a:schemeClr val="bg1"/>
              </a:solidFill>
              <a:latin typeface="Franklin Gothic Demi Cond" panose="020B0706030402020204" pitchFamily="34" charset="0"/>
            </a:endParaRPr>
          </a:p>
          <a:p>
            <a:pPr algn="ctr" eaLnBrk="1" hangingPunct="1"/>
            <a:r>
              <a:rPr lang="da-DK" altLang="da-DK" sz="2800" dirty="0">
                <a:solidFill>
                  <a:schemeClr val="bg1"/>
                </a:solidFill>
                <a:latin typeface="Franklin Gothic Demi Cond" panose="020B0706030402020204" pitchFamily="34" charset="0"/>
              </a:rPr>
              <a:t>Brogården 2019</a:t>
            </a:r>
          </a:p>
          <a:p>
            <a:pPr algn="ctr" eaLnBrk="1" hangingPunct="1"/>
            <a:endParaRPr lang="da-DK" altLang="da-DK" sz="2400" dirty="0">
              <a:solidFill>
                <a:schemeClr val="bg1"/>
              </a:solidFill>
              <a:latin typeface="Franklin Gothic Demi Cond" panose="020B0706030402020204" pitchFamily="34" charset="0"/>
            </a:endParaRPr>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2874" y="214477"/>
            <a:ext cx="10515600" cy="1325563"/>
          </a:xfrm>
        </p:spPr>
        <p:txBody>
          <a:bodyPr/>
          <a:lstStyle/>
          <a:p>
            <a:r>
              <a:rPr lang="da-DK" dirty="0"/>
              <a:t>Mellemlederen i ‘krydspres’</a:t>
            </a:r>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2623041327"/>
              </p:ext>
            </p:extLst>
          </p:nvPr>
        </p:nvGraphicFramePr>
        <p:xfrm>
          <a:off x="525379" y="1540040"/>
          <a:ext cx="9797716" cy="4588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Billede 5"/>
          <p:cNvPicPr>
            <a:picLocks noChangeAspect="1"/>
          </p:cNvPicPr>
          <p:nvPr/>
        </p:nvPicPr>
        <p:blipFill>
          <a:blip r:embed="rId8"/>
          <a:stretch>
            <a:fillRect/>
          </a:stretch>
        </p:blipFill>
        <p:spPr>
          <a:xfrm>
            <a:off x="8921040" y="877258"/>
            <a:ext cx="3189120" cy="3361972"/>
          </a:xfrm>
          <a:prstGeom prst="rect">
            <a:avLst/>
          </a:prstGeom>
        </p:spPr>
      </p:pic>
    </p:spTree>
    <p:extLst>
      <p:ext uri="{BB962C8B-B14F-4D97-AF65-F5344CB8AC3E}">
        <p14:creationId xmlns:p14="http://schemas.microsoft.com/office/powerpoint/2010/main" val="597601176"/>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EDA3AD-BAAF-4E0E-B2EF-67792B1A8C2B}"/>
              </a:ext>
            </a:extLst>
          </p:cNvPr>
          <p:cNvSpPr>
            <a:spLocks noGrp="1"/>
          </p:cNvSpPr>
          <p:nvPr>
            <p:ph type="title"/>
          </p:nvPr>
        </p:nvSpPr>
        <p:spPr>
          <a:xfrm>
            <a:off x="868171" y="481236"/>
            <a:ext cx="9334565" cy="1143000"/>
          </a:xfrm>
        </p:spPr>
        <p:txBody>
          <a:bodyPr/>
          <a:lstStyle/>
          <a:p>
            <a:r>
              <a:rPr lang="da-DK" dirty="0"/>
              <a:t>Mellemledelse – mellem ledelse </a:t>
            </a:r>
          </a:p>
        </p:txBody>
      </p:sp>
      <p:sp>
        <p:nvSpPr>
          <p:cNvPr id="3" name="Pladsholder til indhold 2">
            <a:extLst>
              <a:ext uri="{FF2B5EF4-FFF2-40B4-BE49-F238E27FC236}">
                <a16:creationId xmlns:a16="http://schemas.microsoft.com/office/drawing/2014/main" id="{58989E34-9ED3-4C41-8A51-D6D2835E6BC7}"/>
              </a:ext>
            </a:extLst>
          </p:cNvPr>
          <p:cNvSpPr>
            <a:spLocks noGrp="1"/>
          </p:cNvSpPr>
          <p:nvPr>
            <p:ph idx="1"/>
          </p:nvPr>
        </p:nvSpPr>
        <p:spPr>
          <a:xfrm>
            <a:off x="-96688" y="1700808"/>
            <a:ext cx="7560841" cy="4772008"/>
          </a:xfrm>
        </p:spPr>
        <p:txBody>
          <a:bodyPr/>
          <a:lstStyle/>
          <a:p>
            <a:pPr marL="0" indent="0">
              <a:buNone/>
            </a:pPr>
            <a:r>
              <a:rPr lang="da-DK" sz="2000" i="1" dirty="0"/>
              <a:t>	»Det er grundlæggende svært fordi, du sidder i et limbo 	mellem 	ledelsen over dig og så de ansatte under dig. </a:t>
            </a:r>
          </a:p>
          <a:p>
            <a:pPr marL="0" indent="0">
              <a:buNone/>
            </a:pPr>
            <a:r>
              <a:rPr lang="da-DK" sz="2000" i="1" dirty="0"/>
              <a:t>	Og hvis du forestiller dig en akse, hvor toplederne er i den 	ene ende og medarbejderne i den anden, så kan du nemt 	få rollen som pedel eller tillidsmand, hvis du nærmer dig 	medarbejderne 	for meget. Omvendt kan du også komme 	for langt væk fra dine ansatte, hvis du nærmer dig 	toplederne for meget. Så det er en svær balancegang. </a:t>
            </a:r>
          </a:p>
          <a:p>
            <a:pPr marL="0" indent="0">
              <a:buNone/>
            </a:pPr>
            <a:r>
              <a:rPr lang="da-DK" sz="2000" i="1" dirty="0"/>
              <a:t>	Og det er ikke sikkert, at du er en god leder, bare fordi du 	har en 	høj faglighed. Og derfor er det vigtigt, at man 	redefinerer sin egen rolle i virksomheden,«</a:t>
            </a:r>
          </a:p>
          <a:p>
            <a:pPr marL="0" indent="0">
              <a:buNone/>
            </a:pPr>
            <a:r>
              <a:rPr lang="da-DK" sz="2000" dirty="0"/>
              <a:t>						Palle Steffensen</a:t>
            </a:r>
          </a:p>
          <a:p>
            <a:pPr marL="0" indent="0">
              <a:buNone/>
            </a:pPr>
            <a:r>
              <a:rPr lang="da-DK" sz="2000" dirty="0"/>
              <a:t>	</a:t>
            </a:r>
            <a:r>
              <a:rPr lang="da-DK" sz="2000" i="1" dirty="0"/>
              <a:t>	(Mellemledelse: Akut krisehjælp til chefen i midten)</a:t>
            </a:r>
          </a:p>
        </p:txBody>
      </p:sp>
      <p:graphicFrame>
        <p:nvGraphicFramePr>
          <p:cNvPr id="8" name="Diagram 7">
            <a:extLst>
              <a:ext uri="{FF2B5EF4-FFF2-40B4-BE49-F238E27FC236}">
                <a16:creationId xmlns:a16="http://schemas.microsoft.com/office/drawing/2014/main" id="{459A4A91-75D5-4D57-9344-B0999B42D036}"/>
              </a:ext>
            </a:extLst>
          </p:cNvPr>
          <p:cNvGraphicFramePr/>
          <p:nvPr>
            <p:extLst>
              <p:ext uri="{D42A27DB-BD31-4B8C-83A1-F6EECF244321}">
                <p14:modId xmlns:p14="http://schemas.microsoft.com/office/powerpoint/2010/main" val="3639866385"/>
              </p:ext>
            </p:extLst>
          </p:nvPr>
        </p:nvGraphicFramePr>
        <p:xfrm>
          <a:off x="7608168" y="1556792"/>
          <a:ext cx="4392488"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018467"/>
      </p:ext>
    </p:extLst>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B1CB83-F706-4713-BCAF-3FF0926C7D92}"/>
              </a:ext>
            </a:extLst>
          </p:cNvPr>
          <p:cNvSpPr>
            <a:spLocks noGrp="1"/>
          </p:cNvSpPr>
          <p:nvPr>
            <p:ph type="title"/>
          </p:nvPr>
        </p:nvSpPr>
        <p:spPr>
          <a:xfrm>
            <a:off x="1127448" y="620688"/>
            <a:ext cx="9334565" cy="1143000"/>
          </a:xfrm>
        </p:spPr>
        <p:txBody>
          <a:bodyPr/>
          <a:lstStyle/>
          <a:p>
            <a:r>
              <a:rPr lang="da-DK" dirty="0"/>
              <a:t>Forestillingen om ”den perfekte leder”</a:t>
            </a:r>
          </a:p>
        </p:txBody>
      </p:sp>
      <p:sp>
        <p:nvSpPr>
          <p:cNvPr id="3" name="Pladsholder til indhold 2">
            <a:extLst>
              <a:ext uri="{FF2B5EF4-FFF2-40B4-BE49-F238E27FC236}">
                <a16:creationId xmlns:a16="http://schemas.microsoft.com/office/drawing/2014/main" id="{5AA3634F-B894-4011-88A0-F4334791F123}"/>
              </a:ext>
            </a:extLst>
          </p:cNvPr>
          <p:cNvSpPr>
            <a:spLocks noGrp="1"/>
          </p:cNvSpPr>
          <p:nvPr>
            <p:ph idx="1"/>
          </p:nvPr>
        </p:nvSpPr>
        <p:spPr>
          <a:xfrm>
            <a:off x="1127448" y="1763688"/>
            <a:ext cx="9334565" cy="4772008"/>
          </a:xfrm>
        </p:spPr>
        <p:txBody>
          <a:bodyPr/>
          <a:lstStyle/>
          <a:p>
            <a:pPr marL="0" indent="0">
              <a:buNone/>
            </a:pPr>
            <a:r>
              <a:rPr lang="da-DK" dirty="0"/>
              <a:t>Han eller hun der har regnet det hele ud - op som kan:</a:t>
            </a:r>
          </a:p>
          <a:p>
            <a:pPr>
              <a:buFont typeface="Arial" panose="020B0604020202020204" pitchFamily="34" charset="0"/>
              <a:buChar char="•"/>
            </a:pPr>
            <a:r>
              <a:rPr lang="da-DK" sz="1800" dirty="0"/>
              <a:t>Levere sorte tal på bundlinjen</a:t>
            </a:r>
          </a:p>
          <a:p>
            <a:pPr>
              <a:buFont typeface="Arial" panose="020B0604020202020204" pitchFamily="34" charset="0"/>
              <a:buChar char="•"/>
            </a:pPr>
            <a:r>
              <a:rPr lang="da-DK" sz="1800" dirty="0"/>
              <a:t>Skabe entusiasme</a:t>
            </a:r>
          </a:p>
          <a:p>
            <a:pPr>
              <a:buFont typeface="Arial" panose="020B0604020202020204" pitchFamily="34" charset="0"/>
              <a:buChar char="•"/>
            </a:pPr>
            <a:r>
              <a:rPr lang="da-DK" sz="1800" dirty="0"/>
              <a:t>Håndtere konflikter </a:t>
            </a:r>
          </a:p>
          <a:p>
            <a:pPr>
              <a:buFont typeface="Arial" panose="020B0604020202020204" pitchFamily="34" charset="0"/>
              <a:buChar char="•"/>
            </a:pPr>
            <a:r>
              <a:rPr lang="da-DK" sz="1800" dirty="0"/>
              <a:t>Skabe relationer</a:t>
            </a:r>
          </a:p>
          <a:p>
            <a:pPr>
              <a:buFont typeface="Arial" panose="020B0604020202020204" pitchFamily="34" charset="0"/>
              <a:buChar char="•"/>
            </a:pPr>
            <a:r>
              <a:rPr lang="da-DK" sz="1800" dirty="0"/>
              <a:t>Træffe nødvendige men ubehagelige beslutninger</a:t>
            </a:r>
          </a:p>
          <a:p>
            <a:pPr>
              <a:buFont typeface="Arial" panose="020B0604020202020204" pitchFamily="34" charset="0"/>
              <a:buChar char="•"/>
            </a:pPr>
            <a:endParaRPr lang="da-DK" sz="1800" dirty="0"/>
          </a:p>
          <a:p>
            <a:pPr marL="0" indent="0">
              <a:buNone/>
            </a:pPr>
            <a:r>
              <a:rPr lang="da-DK" dirty="0"/>
              <a:t>Den ukomplette leder: (Ancona, ganske kort):  </a:t>
            </a:r>
          </a:p>
          <a:p>
            <a:pPr>
              <a:buFont typeface="Arial" panose="020B0604020202020204" pitchFamily="34" charset="0"/>
              <a:buChar char="•"/>
            </a:pPr>
            <a:r>
              <a:rPr lang="da-DK" sz="1800" dirty="0"/>
              <a:t>Slipper styringen og sætter andre i spil </a:t>
            </a:r>
          </a:p>
          <a:p>
            <a:pPr>
              <a:buFont typeface="Arial" panose="020B0604020202020204" pitchFamily="34" charset="0"/>
              <a:buChar char="•"/>
            </a:pPr>
            <a:r>
              <a:rPr lang="da-DK" sz="1800" dirty="0"/>
              <a:t>Kan oversætte vision til hverdagspraksis</a:t>
            </a:r>
          </a:p>
          <a:p>
            <a:pPr>
              <a:buFont typeface="Arial" panose="020B0604020202020204" pitchFamily="34" charset="0"/>
              <a:buChar char="•"/>
            </a:pPr>
            <a:r>
              <a:rPr lang="da-DK" sz="1800" dirty="0"/>
              <a:t>Rekrutterer efter sine mangler og spørger om hjælp </a:t>
            </a:r>
            <a:endParaRPr lang="da-DK" sz="1400" dirty="0"/>
          </a:p>
        </p:txBody>
      </p:sp>
    </p:spTree>
    <p:extLst>
      <p:ext uri="{BB962C8B-B14F-4D97-AF65-F5344CB8AC3E}">
        <p14:creationId xmlns:p14="http://schemas.microsoft.com/office/powerpoint/2010/main" val="2240144235"/>
      </p:ext>
    </p:extLst>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C9558A-B879-4817-8D92-81D23DCBF12A}"/>
              </a:ext>
            </a:extLst>
          </p:cNvPr>
          <p:cNvSpPr>
            <a:spLocks noGrp="1"/>
          </p:cNvSpPr>
          <p:nvPr>
            <p:ph type="ctrTitle"/>
          </p:nvPr>
        </p:nvSpPr>
        <p:spPr>
          <a:xfrm>
            <a:off x="917376" y="2130426"/>
            <a:ext cx="10363200" cy="1470025"/>
          </a:xfrm>
        </p:spPr>
        <p:txBody>
          <a:bodyPr/>
          <a:lstStyle/>
          <a:p>
            <a:r>
              <a:rPr lang="en-US" i="1" dirty="0"/>
              <a:t>No leader is perfect. The best ones don’t try to be —they concentrate on honing their strengths and find others who can make up for their limitations.</a:t>
            </a:r>
            <a:br>
              <a:rPr lang="da-DK" dirty="0"/>
            </a:br>
            <a:br>
              <a:rPr lang="da-DK" dirty="0"/>
            </a:br>
            <a:r>
              <a:rPr lang="da-DK" dirty="0"/>
              <a:t>Ancona m.fl. </a:t>
            </a:r>
          </a:p>
        </p:txBody>
      </p:sp>
    </p:spTree>
    <p:extLst>
      <p:ext uri="{BB962C8B-B14F-4D97-AF65-F5344CB8AC3E}">
        <p14:creationId xmlns:p14="http://schemas.microsoft.com/office/powerpoint/2010/main" val="770732946"/>
      </p:ext>
    </p:extLst>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09314-11E2-48EB-958C-C4A2DA4EC67B}"/>
              </a:ext>
            </a:extLst>
          </p:cNvPr>
          <p:cNvSpPr>
            <a:spLocks noGrp="1"/>
          </p:cNvSpPr>
          <p:nvPr>
            <p:ph type="ctrTitle"/>
          </p:nvPr>
        </p:nvSpPr>
        <p:spPr>
          <a:xfrm>
            <a:off x="914400" y="1556792"/>
            <a:ext cx="10363200" cy="1470025"/>
          </a:xfrm>
        </p:spPr>
        <p:txBody>
          <a:bodyPr/>
          <a:lstStyle/>
          <a:p>
            <a:r>
              <a:rPr lang="da-DK" dirty="0"/>
              <a:t>Hvad er </a:t>
            </a:r>
            <a:r>
              <a:rPr lang="da-DK" dirty="0" err="1"/>
              <a:t>højskolelederns</a:t>
            </a:r>
            <a:r>
              <a:rPr lang="da-DK" dirty="0"/>
              <a:t> (mellemlederens) opgave?</a:t>
            </a:r>
          </a:p>
        </p:txBody>
      </p:sp>
      <p:sp>
        <p:nvSpPr>
          <p:cNvPr id="3" name="Tekstfelt 2">
            <a:extLst>
              <a:ext uri="{FF2B5EF4-FFF2-40B4-BE49-F238E27FC236}">
                <a16:creationId xmlns:a16="http://schemas.microsoft.com/office/drawing/2014/main" id="{0E82A494-3C73-4C5A-BB8B-07DABAB23275}"/>
              </a:ext>
            </a:extLst>
          </p:cNvPr>
          <p:cNvSpPr txBox="1"/>
          <p:nvPr/>
        </p:nvSpPr>
        <p:spPr>
          <a:xfrm>
            <a:off x="6096000" y="3573016"/>
            <a:ext cx="4176464" cy="1754326"/>
          </a:xfrm>
          <a:prstGeom prst="rect">
            <a:avLst/>
          </a:prstGeom>
          <a:noFill/>
        </p:spPr>
        <p:txBody>
          <a:bodyPr wrap="square" rtlCol="0">
            <a:spAutoFit/>
          </a:bodyPr>
          <a:lstStyle/>
          <a:p>
            <a:r>
              <a:rPr lang="da-DK" dirty="0">
                <a:solidFill>
                  <a:schemeClr val="bg1"/>
                </a:solidFill>
              </a:rPr>
              <a:t>Hvor mange af jer bemærkede højlydt (eller til sidemanden) den manglende korrektur? </a:t>
            </a:r>
          </a:p>
          <a:p>
            <a:endParaRPr lang="da-DK" dirty="0">
              <a:solidFill>
                <a:schemeClr val="bg1"/>
              </a:solidFill>
            </a:endParaRPr>
          </a:p>
          <a:p>
            <a:r>
              <a:rPr lang="da-DK" dirty="0">
                <a:solidFill>
                  <a:schemeClr val="bg1"/>
                </a:solidFill>
              </a:rPr>
              <a:t>Er det jeres opgave?</a:t>
            </a:r>
          </a:p>
          <a:p>
            <a:r>
              <a:rPr lang="da-DK" dirty="0">
                <a:solidFill>
                  <a:schemeClr val="bg1"/>
                </a:solidFill>
              </a:rPr>
              <a:t>Er det vigtigt?</a:t>
            </a:r>
          </a:p>
        </p:txBody>
      </p:sp>
    </p:spTree>
    <p:extLst>
      <p:ext uri="{BB962C8B-B14F-4D97-AF65-F5344CB8AC3E}">
        <p14:creationId xmlns:p14="http://schemas.microsoft.com/office/powerpoint/2010/main" val="31462263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1424" y="331670"/>
            <a:ext cx="9334565" cy="1143000"/>
          </a:xfrm>
        </p:spPr>
        <p:txBody>
          <a:bodyPr/>
          <a:lstStyle/>
          <a:p>
            <a:r>
              <a:rPr lang="en-AU" dirty="0" err="1"/>
              <a:t>Forstandere</a:t>
            </a:r>
            <a:r>
              <a:rPr lang="en-AU" dirty="0"/>
              <a:t>: 5 </a:t>
            </a:r>
            <a:r>
              <a:rPr lang="en-AU" dirty="0" err="1"/>
              <a:t>hovedudsagn</a:t>
            </a:r>
            <a:r>
              <a:rPr lang="en-AU" dirty="0"/>
              <a:t>: </a:t>
            </a:r>
            <a:r>
              <a:rPr lang="en-AU" dirty="0" err="1"/>
              <a:t>Hvad</a:t>
            </a:r>
            <a:r>
              <a:rPr lang="en-AU" dirty="0"/>
              <a:t> </a:t>
            </a:r>
            <a:r>
              <a:rPr lang="en-AU" dirty="0" err="1"/>
              <a:t>er</a:t>
            </a:r>
            <a:r>
              <a:rPr lang="en-AU" dirty="0"/>
              <a:t> </a:t>
            </a:r>
            <a:r>
              <a:rPr lang="en-AU" dirty="0" err="1"/>
              <a:t>højskoleledelse</a:t>
            </a:r>
            <a:r>
              <a:rPr lang="en-AU" dirty="0"/>
              <a:t>?	</a:t>
            </a:r>
          </a:p>
        </p:txBody>
      </p:sp>
      <p:sp>
        <p:nvSpPr>
          <p:cNvPr id="3" name="Pladsholder til indhold 2"/>
          <p:cNvSpPr>
            <a:spLocks noGrp="1"/>
          </p:cNvSpPr>
          <p:nvPr>
            <p:ph idx="1"/>
          </p:nvPr>
        </p:nvSpPr>
        <p:spPr>
          <a:xfrm>
            <a:off x="1191651" y="1907702"/>
            <a:ext cx="4953033" cy="4464496"/>
          </a:xfrm>
        </p:spPr>
        <p:txBody>
          <a:bodyPr/>
          <a:lstStyle/>
          <a:p>
            <a:pPr marL="0" indent="0">
              <a:buNone/>
            </a:pPr>
            <a:r>
              <a:rPr lang="da-DK" sz="2000" dirty="0"/>
              <a:t>1) Højskolens </a:t>
            </a:r>
            <a:r>
              <a:rPr lang="da-DK" sz="2000" b="1" dirty="0"/>
              <a:t>værdier</a:t>
            </a:r>
            <a:r>
              <a:rPr lang="da-DK" sz="2000" dirty="0"/>
              <a:t> skal afspejles i </a:t>
            </a:r>
            <a:r>
              <a:rPr lang="da-DK" sz="2000" b="1" dirty="0"/>
              <a:t>praksis</a:t>
            </a:r>
            <a:r>
              <a:rPr lang="da-DK" sz="2000" dirty="0"/>
              <a:t> </a:t>
            </a:r>
          </a:p>
          <a:p>
            <a:pPr marL="0" indent="0">
              <a:buNone/>
            </a:pPr>
            <a:r>
              <a:rPr lang="da-DK" sz="2000" dirty="0"/>
              <a:t>2) At skabe betingelser for det </a:t>
            </a:r>
            <a:r>
              <a:rPr lang="da-DK" sz="2000" b="1" dirty="0"/>
              <a:t>gensidigt </a:t>
            </a:r>
            <a:r>
              <a:rPr lang="da-DK" sz="2000" dirty="0"/>
              <a:t>bevægelige møde </a:t>
            </a:r>
          </a:p>
          <a:p>
            <a:pPr marL="0" indent="0">
              <a:buNone/>
            </a:pPr>
            <a:r>
              <a:rPr lang="da-DK" sz="2000" dirty="0"/>
              <a:t>3) At sørge for at </a:t>
            </a:r>
            <a:r>
              <a:rPr lang="da-DK" sz="2000" b="1" dirty="0"/>
              <a:t>undersøge</a:t>
            </a:r>
            <a:r>
              <a:rPr lang="da-DK" sz="2000" dirty="0"/>
              <a:t> hvad udfordringen er og </a:t>
            </a:r>
            <a:r>
              <a:rPr lang="da-DK" sz="2000" b="1" dirty="0"/>
              <a:t>inddrage</a:t>
            </a:r>
            <a:r>
              <a:rPr lang="da-DK" sz="2000" dirty="0"/>
              <a:t> de involverede i at løse udfordringen </a:t>
            </a:r>
          </a:p>
          <a:p>
            <a:pPr marL="0" indent="0">
              <a:buNone/>
            </a:pPr>
            <a:r>
              <a:rPr lang="da-DK" sz="2000" dirty="0"/>
              <a:t>4) God højskoleledelse er at skabe klare rammer med fokus på </a:t>
            </a:r>
            <a:r>
              <a:rPr lang="da-DK" sz="2000" b="1" dirty="0"/>
              <a:t>muligheder</a:t>
            </a:r>
            <a:r>
              <a:rPr lang="da-DK" sz="2000" dirty="0"/>
              <a:t> funderet i et </a:t>
            </a:r>
            <a:r>
              <a:rPr lang="da-DK" sz="2000" b="1" dirty="0"/>
              <a:t>tillidsfuldt</a:t>
            </a:r>
            <a:r>
              <a:rPr lang="da-DK" sz="2000" dirty="0"/>
              <a:t> samarbejde </a:t>
            </a:r>
          </a:p>
          <a:p>
            <a:pPr marL="0" indent="0">
              <a:buNone/>
            </a:pPr>
            <a:r>
              <a:rPr lang="da-DK" sz="2000" dirty="0"/>
              <a:t>5) God højskoleledelse er at være tro mod et </a:t>
            </a:r>
            <a:r>
              <a:rPr lang="da-DK" sz="2000" b="1" dirty="0"/>
              <a:t>værdisæt,</a:t>
            </a:r>
            <a:r>
              <a:rPr lang="da-DK" sz="2000" dirty="0"/>
              <a:t> som man fastholder i sit ledelsesvirke </a:t>
            </a:r>
          </a:p>
          <a:p>
            <a:pPr marL="0" indent="0">
              <a:buNone/>
            </a:pPr>
            <a:endParaRPr lang="en-AU" dirty="0"/>
          </a:p>
        </p:txBody>
      </p:sp>
      <p:pic>
        <p:nvPicPr>
          <p:cNvPr id="5" name="Billede 4" descr="Et billede, der indeholder tekst, whiteboard&#10;&#10;Beskrivelse, der er oprettet med meget høj sikkerhed">
            <a:extLst>
              <a:ext uri="{FF2B5EF4-FFF2-40B4-BE49-F238E27FC236}">
                <a16:creationId xmlns:a16="http://schemas.microsoft.com/office/drawing/2014/main" id="{23F17FFC-2E5A-4826-94CC-1E2F16595B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2024" y="1817564"/>
            <a:ext cx="5436096" cy="4077072"/>
          </a:xfrm>
          <a:prstGeom prst="rect">
            <a:avLst/>
          </a:prstGeom>
        </p:spPr>
      </p:pic>
      <p:sp>
        <p:nvSpPr>
          <p:cNvPr id="4" name="Tekstfelt 3">
            <a:extLst>
              <a:ext uri="{FF2B5EF4-FFF2-40B4-BE49-F238E27FC236}">
                <a16:creationId xmlns:a16="http://schemas.microsoft.com/office/drawing/2014/main" id="{E77859F1-9864-4373-A64E-372A141A6AE6}"/>
              </a:ext>
            </a:extLst>
          </p:cNvPr>
          <p:cNvSpPr txBox="1"/>
          <p:nvPr/>
        </p:nvSpPr>
        <p:spPr>
          <a:xfrm rot="1499823">
            <a:off x="2603612" y="2497975"/>
            <a:ext cx="7416824" cy="1862048"/>
          </a:xfrm>
          <a:prstGeom prst="rect">
            <a:avLst/>
          </a:prstGeom>
          <a:solidFill>
            <a:srgbClr val="FFFF00"/>
          </a:solidFill>
        </p:spPr>
        <p:txBody>
          <a:bodyPr wrap="square" rtlCol="0">
            <a:spAutoFit/>
          </a:bodyPr>
          <a:lstStyle/>
          <a:p>
            <a:r>
              <a:rPr lang="da-DK" sz="11500" dirty="0">
                <a:solidFill>
                  <a:srgbClr val="FF0000"/>
                </a:solidFill>
              </a:rPr>
              <a:t>DRIFT!!??</a:t>
            </a:r>
          </a:p>
        </p:txBody>
      </p:sp>
    </p:spTree>
    <p:extLst>
      <p:ext uri="{BB962C8B-B14F-4D97-AF65-F5344CB8AC3E}">
        <p14:creationId xmlns:p14="http://schemas.microsoft.com/office/powerpoint/2010/main" val="293937548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B7FCBB-AAC2-4627-8D65-6511639BFA08}"/>
              </a:ext>
            </a:extLst>
          </p:cNvPr>
          <p:cNvSpPr>
            <a:spLocks noGrp="1"/>
          </p:cNvSpPr>
          <p:nvPr>
            <p:ph type="title"/>
          </p:nvPr>
        </p:nvSpPr>
        <p:spPr/>
        <p:txBody>
          <a:bodyPr/>
          <a:lstStyle/>
          <a:p>
            <a:r>
              <a:rPr lang="da-DK" dirty="0"/>
              <a:t>Højskoleledelse: At reducere kompleksitet</a:t>
            </a:r>
          </a:p>
        </p:txBody>
      </p:sp>
      <p:pic>
        <p:nvPicPr>
          <p:cNvPr id="4" name="Picture 3" descr="C:\My Documents\My Pictures\underground small map.gif">
            <a:extLst>
              <a:ext uri="{FF2B5EF4-FFF2-40B4-BE49-F238E27FC236}">
                <a16:creationId xmlns:a16="http://schemas.microsoft.com/office/drawing/2014/main" id="{1C02734D-0A78-4928-8F97-42B8A04BA635}"/>
              </a:ext>
            </a:extLst>
          </p:cNvPr>
          <p:cNvPicPr>
            <a:picLocks noGrp="1" noChangeAspect="1" noChangeArrowheads="1"/>
          </p:cNvPicPr>
          <p:nvPr>
            <p:ph idx="1"/>
          </p:nvPr>
        </p:nvPicPr>
        <p:blipFill>
          <a:blip r:embed="rId3"/>
          <a:srcRect/>
          <a:stretch>
            <a:fillRect/>
          </a:stretch>
        </p:blipFill>
        <p:spPr bwMode="auto">
          <a:xfrm>
            <a:off x="682635" y="2238533"/>
            <a:ext cx="4824052" cy="3210913"/>
          </a:xfrm>
          <a:prstGeom prst="rect">
            <a:avLst/>
          </a:prstGeom>
          <a:noFill/>
          <a:ln w="9525">
            <a:noFill/>
            <a:miter lim="800000"/>
            <a:headEnd/>
            <a:tailEnd/>
          </a:ln>
        </p:spPr>
      </p:pic>
      <p:grpSp>
        <p:nvGrpSpPr>
          <p:cNvPr id="5" name="Group 3">
            <a:extLst>
              <a:ext uri="{FF2B5EF4-FFF2-40B4-BE49-F238E27FC236}">
                <a16:creationId xmlns:a16="http://schemas.microsoft.com/office/drawing/2014/main" id="{BF579BA6-CC96-48E8-A718-88B114A491AC}"/>
              </a:ext>
            </a:extLst>
          </p:cNvPr>
          <p:cNvGrpSpPr>
            <a:grpSpLocks/>
          </p:cNvGrpSpPr>
          <p:nvPr/>
        </p:nvGrpSpPr>
        <p:grpSpPr bwMode="auto">
          <a:xfrm>
            <a:off x="5951984" y="1844824"/>
            <a:ext cx="5807843" cy="3998333"/>
            <a:chOff x="1296" y="1344"/>
            <a:chExt cx="3168" cy="2109"/>
          </a:xfrm>
        </p:grpSpPr>
        <p:pic>
          <p:nvPicPr>
            <p:cNvPr id="6" name="Picture 4" descr="C:\My Documents\My Pictures\underground small map.gif">
              <a:extLst>
                <a:ext uri="{FF2B5EF4-FFF2-40B4-BE49-F238E27FC236}">
                  <a16:creationId xmlns:a16="http://schemas.microsoft.com/office/drawing/2014/main" id="{B1FE3CB5-ACE5-4148-96FB-7148478C3B9A}"/>
                </a:ext>
              </a:extLst>
            </p:cNvPr>
            <p:cNvPicPr>
              <a:picLocks noChangeAspect="1" noChangeArrowheads="1"/>
            </p:cNvPicPr>
            <p:nvPr/>
          </p:nvPicPr>
          <p:blipFill>
            <a:blip r:embed="rId3"/>
            <a:srcRect/>
            <a:stretch>
              <a:fillRect/>
            </a:stretch>
          </p:blipFill>
          <p:spPr bwMode="auto">
            <a:xfrm>
              <a:off x="1296" y="1344"/>
              <a:ext cx="3168" cy="2109"/>
            </a:xfrm>
            <a:prstGeom prst="rect">
              <a:avLst/>
            </a:prstGeom>
            <a:noFill/>
            <a:ln w="9525">
              <a:noFill/>
              <a:miter lim="800000"/>
              <a:headEnd/>
              <a:tailEnd/>
            </a:ln>
          </p:spPr>
        </p:pic>
        <p:sp>
          <p:nvSpPr>
            <p:cNvPr id="7" name="Freeform 5">
              <a:extLst>
                <a:ext uri="{FF2B5EF4-FFF2-40B4-BE49-F238E27FC236}">
                  <a16:creationId xmlns:a16="http://schemas.microsoft.com/office/drawing/2014/main" id="{36DACB5B-045F-4EA3-B1DB-E7EA8842E250}"/>
                </a:ext>
              </a:extLst>
            </p:cNvPr>
            <p:cNvSpPr>
              <a:spLocks/>
            </p:cNvSpPr>
            <p:nvPr/>
          </p:nvSpPr>
          <p:spPr bwMode="auto">
            <a:xfrm>
              <a:off x="1488" y="1392"/>
              <a:ext cx="2736" cy="1120"/>
            </a:xfrm>
            <a:custGeom>
              <a:avLst/>
              <a:gdLst>
                <a:gd name="T0" fmla="*/ 0 w 2736"/>
                <a:gd name="T1" fmla="*/ 192 h 1120"/>
                <a:gd name="T2" fmla="*/ 96 w 2736"/>
                <a:gd name="T3" fmla="*/ 288 h 1120"/>
                <a:gd name="T4" fmla="*/ 96 w 2736"/>
                <a:gd name="T5" fmla="*/ 672 h 1120"/>
                <a:gd name="T6" fmla="*/ 336 w 2736"/>
                <a:gd name="T7" fmla="*/ 960 h 1120"/>
                <a:gd name="T8" fmla="*/ 1632 w 2736"/>
                <a:gd name="T9" fmla="*/ 960 h 1120"/>
                <a:gd name="T10" fmla="*/ 1728 w 2736"/>
                <a:gd name="T11" fmla="*/ 1104 h 1120"/>
                <a:gd name="T12" fmla="*/ 1968 w 2736"/>
                <a:gd name="T13" fmla="*/ 864 h 1120"/>
                <a:gd name="T14" fmla="*/ 2352 w 2736"/>
                <a:gd name="T15" fmla="*/ 864 h 1120"/>
                <a:gd name="T16" fmla="*/ 2496 w 2736"/>
                <a:gd name="T17" fmla="*/ 672 h 1120"/>
                <a:gd name="T18" fmla="*/ 2496 w 2736"/>
                <a:gd name="T19" fmla="*/ 144 h 1120"/>
                <a:gd name="T20" fmla="*/ 2736 w 2736"/>
                <a:gd name="T21" fmla="*/ 0 h 1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36"/>
                <a:gd name="T34" fmla="*/ 0 h 1120"/>
                <a:gd name="T35" fmla="*/ 2736 w 2736"/>
                <a:gd name="T36" fmla="*/ 1120 h 11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36" h="1120">
                  <a:moveTo>
                    <a:pt x="0" y="192"/>
                  </a:moveTo>
                  <a:cubicBezTo>
                    <a:pt x="40" y="200"/>
                    <a:pt x="80" y="208"/>
                    <a:pt x="96" y="288"/>
                  </a:cubicBezTo>
                  <a:cubicBezTo>
                    <a:pt x="112" y="368"/>
                    <a:pt x="56" y="560"/>
                    <a:pt x="96" y="672"/>
                  </a:cubicBezTo>
                  <a:cubicBezTo>
                    <a:pt x="136" y="784"/>
                    <a:pt x="80" y="912"/>
                    <a:pt x="336" y="960"/>
                  </a:cubicBezTo>
                  <a:cubicBezTo>
                    <a:pt x="592" y="1008"/>
                    <a:pt x="1400" y="936"/>
                    <a:pt x="1632" y="960"/>
                  </a:cubicBezTo>
                  <a:cubicBezTo>
                    <a:pt x="1864" y="984"/>
                    <a:pt x="1672" y="1120"/>
                    <a:pt x="1728" y="1104"/>
                  </a:cubicBezTo>
                  <a:cubicBezTo>
                    <a:pt x="1784" y="1088"/>
                    <a:pt x="1864" y="904"/>
                    <a:pt x="1968" y="864"/>
                  </a:cubicBezTo>
                  <a:cubicBezTo>
                    <a:pt x="2072" y="824"/>
                    <a:pt x="2264" y="896"/>
                    <a:pt x="2352" y="864"/>
                  </a:cubicBezTo>
                  <a:cubicBezTo>
                    <a:pt x="2440" y="832"/>
                    <a:pt x="2472" y="792"/>
                    <a:pt x="2496" y="672"/>
                  </a:cubicBezTo>
                  <a:cubicBezTo>
                    <a:pt x="2520" y="552"/>
                    <a:pt x="2456" y="256"/>
                    <a:pt x="2496" y="144"/>
                  </a:cubicBezTo>
                  <a:cubicBezTo>
                    <a:pt x="2536" y="32"/>
                    <a:pt x="2696" y="24"/>
                    <a:pt x="2736" y="0"/>
                  </a:cubicBezTo>
                </a:path>
              </a:pathLst>
            </a:custGeom>
            <a:noFill/>
            <a:ln w="57150">
              <a:solidFill>
                <a:srgbClr val="FF3300"/>
              </a:solidFill>
              <a:round/>
              <a:headEnd/>
              <a:tailEnd/>
            </a:ln>
          </p:spPr>
          <p:txBody>
            <a:bodyPr wrap="none" anchor="ctr">
              <a:prstTxWarp prst="textNoShape">
                <a:avLst/>
              </a:prstTxWarp>
            </a:bodyPr>
            <a:lstStyle/>
            <a:p>
              <a:endParaRPr lang="en-US"/>
            </a:p>
          </p:txBody>
        </p:sp>
      </p:grpSp>
    </p:spTree>
    <p:extLst>
      <p:ext uri="{BB962C8B-B14F-4D97-AF65-F5344CB8AC3E}">
        <p14:creationId xmlns:p14="http://schemas.microsoft.com/office/powerpoint/2010/main" val="22026406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6" name="Group 27"/>
          <p:cNvGrpSpPr>
            <a:grpSpLocks/>
          </p:cNvGrpSpPr>
          <p:nvPr/>
        </p:nvGrpSpPr>
        <p:grpSpPr bwMode="auto">
          <a:xfrm>
            <a:off x="1474079" y="2414326"/>
            <a:ext cx="2361950" cy="2000757"/>
            <a:chOff x="192" y="984"/>
            <a:chExt cx="1488" cy="1055"/>
          </a:xfrm>
        </p:grpSpPr>
        <p:sp>
          <p:nvSpPr>
            <p:cNvPr id="51214" name="Text Box 28"/>
            <p:cNvSpPr txBox="1">
              <a:spLocks noChangeArrowheads="1"/>
            </p:cNvSpPr>
            <p:nvPr/>
          </p:nvSpPr>
          <p:spPr bwMode="auto">
            <a:xfrm>
              <a:off x="192" y="984"/>
              <a:ext cx="1440"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1500">
                  <a:solidFill>
                    <a:schemeClr val="tx1"/>
                  </a:solidFill>
                  <a:latin typeface="Arial" pitchFamily="34" charset="0"/>
                  <a:ea typeface="MS PGothic" pitchFamily="34" charset="-128"/>
                </a:defRPr>
              </a:lvl1pPr>
              <a:lvl2pPr marL="37931725" indent="-37474525" eaLnBrk="0" hangingPunct="0">
                <a:defRPr sz="1500">
                  <a:solidFill>
                    <a:schemeClr val="tx1"/>
                  </a:solidFill>
                  <a:latin typeface="Arial" pitchFamily="34" charset="0"/>
                  <a:ea typeface="MS PGothic" pitchFamily="34" charset="-128"/>
                </a:defRPr>
              </a:lvl2pPr>
              <a:lvl3pPr eaLnBrk="0" hangingPunct="0">
                <a:defRPr sz="1500">
                  <a:solidFill>
                    <a:schemeClr val="tx1"/>
                  </a:solidFill>
                  <a:latin typeface="Arial" pitchFamily="34" charset="0"/>
                  <a:ea typeface="MS PGothic" pitchFamily="34" charset="-128"/>
                </a:defRPr>
              </a:lvl3pPr>
              <a:lvl4pPr eaLnBrk="0" hangingPunct="0">
                <a:defRPr sz="1500">
                  <a:solidFill>
                    <a:schemeClr val="tx1"/>
                  </a:solidFill>
                  <a:latin typeface="Arial" pitchFamily="34" charset="0"/>
                  <a:ea typeface="MS PGothic" pitchFamily="34" charset="-128"/>
                </a:defRPr>
              </a:lvl4pPr>
              <a:lvl5pPr eaLnBrk="0" hangingPunct="0">
                <a:defRPr sz="1500">
                  <a:solidFill>
                    <a:schemeClr val="tx1"/>
                  </a:solidFill>
                  <a:latin typeface="Arial" pitchFamily="34" charset="0"/>
                  <a:ea typeface="MS PGothic" pitchFamily="34" charset="-128"/>
                </a:defRPr>
              </a:lvl5pPr>
              <a:lvl6pPr marL="457200" eaLnBrk="0" fontAlgn="base" hangingPunct="0">
                <a:spcBef>
                  <a:spcPct val="50000"/>
                </a:spcBef>
                <a:spcAft>
                  <a:spcPct val="0"/>
                </a:spcAft>
                <a:defRPr sz="1500">
                  <a:solidFill>
                    <a:schemeClr val="tx1"/>
                  </a:solidFill>
                  <a:latin typeface="Arial" pitchFamily="34" charset="0"/>
                  <a:ea typeface="MS PGothic" pitchFamily="34" charset="-128"/>
                </a:defRPr>
              </a:lvl6pPr>
              <a:lvl7pPr marL="914400" eaLnBrk="0" fontAlgn="base" hangingPunct="0">
                <a:spcBef>
                  <a:spcPct val="50000"/>
                </a:spcBef>
                <a:spcAft>
                  <a:spcPct val="0"/>
                </a:spcAft>
                <a:defRPr sz="1500">
                  <a:solidFill>
                    <a:schemeClr val="tx1"/>
                  </a:solidFill>
                  <a:latin typeface="Arial" pitchFamily="34" charset="0"/>
                  <a:ea typeface="MS PGothic" pitchFamily="34" charset="-128"/>
                </a:defRPr>
              </a:lvl7pPr>
              <a:lvl8pPr marL="1371600" eaLnBrk="0" fontAlgn="base" hangingPunct="0">
                <a:spcBef>
                  <a:spcPct val="50000"/>
                </a:spcBef>
                <a:spcAft>
                  <a:spcPct val="0"/>
                </a:spcAft>
                <a:defRPr sz="1500">
                  <a:solidFill>
                    <a:schemeClr val="tx1"/>
                  </a:solidFill>
                  <a:latin typeface="Arial" pitchFamily="34" charset="0"/>
                  <a:ea typeface="MS PGothic" pitchFamily="34" charset="-128"/>
                </a:defRPr>
              </a:lvl8pPr>
              <a:lvl9pPr marL="1828800" eaLnBrk="0" fontAlgn="base" hangingPunct="0">
                <a:spcBef>
                  <a:spcPct val="50000"/>
                </a:spcBef>
                <a:spcAft>
                  <a:spcPct val="0"/>
                </a:spcAft>
                <a:defRPr sz="1500">
                  <a:solidFill>
                    <a:schemeClr val="tx1"/>
                  </a:solidFill>
                  <a:latin typeface="Arial" pitchFamily="34" charset="0"/>
                  <a:ea typeface="MS PGothic" pitchFamily="34" charset="-128"/>
                </a:defRPr>
              </a:lvl9pPr>
            </a:lstStyle>
            <a:p>
              <a:pPr eaLnBrk="1" hangingPunct="1"/>
              <a:endParaRPr lang="da-DK" sz="2000" b="1" dirty="0">
                <a:latin typeface="Arial Narrow" panose="020B0606020202030204" pitchFamily="34" charset="0"/>
              </a:endParaRPr>
            </a:p>
            <a:p>
              <a:pPr eaLnBrk="1" hangingPunct="1"/>
              <a:r>
                <a:rPr lang="da-DK" sz="2000" b="1" dirty="0">
                  <a:latin typeface="Arial Narrow" panose="020B0606020202030204" pitchFamily="34" charset="0"/>
                </a:rPr>
                <a:t>Værdibasserede</a:t>
              </a:r>
              <a:r>
                <a:rPr lang="da-DK" sz="2400" dirty="0">
                  <a:latin typeface="Arial Narrow" panose="020B0606020202030204" pitchFamily="34" charset="0"/>
                </a:rPr>
                <a:t> </a:t>
              </a:r>
            </a:p>
            <a:p>
              <a:pPr eaLnBrk="1" hangingPunct="1"/>
              <a:r>
                <a:rPr lang="da-DK" dirty="0">
                  <a:latin typeface="Arial Narrow" panose="020B0606020202030204" pitchFamily="34" charset="0"/>
                </a:rPr>
                <a:t>diskurser</a:t>
              </a:r>
            </a:p>
          </p:txBody>
        </p:sp>
        <p:sp>
          <p:nvSpPr>
            <p:cNvPr id="51215" name="Rectangle 29"/>
            <p:cNvSpPr>
              <a:spLocks noChangeArrowheads="1"/>
            </p:cNvSpPr>
            <p:nvPr/>
          </p:nvSpPr>
          <p:spPr bwMode="auto">
            <a:xfrm>
              <a:off x="192" y="1536"/>
              <a:ext cx="1488"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br>
                <a:rPr lang="da-DK" sz="1400" dirty="0">
                  <a:latin typeface="Arial Narrow" panose="020B0606020202030204" pitchFamily="34" charset="0"/>
                </a:rPr>
              </a:br>
              <a:r>
                <a:rPr lang="da-DK" sz="1400" dirty="0">
                  <a:latin typeface="Arial Narrow" panose="020B0606020202030204" pitchFamily="34" charset="0"/>
                </a:rPr>
                <a:t>Værdigrundlag, hovedsigtet.  Styring baseret på uformelle love, uskrevne regler.</a:t>
              </a:r>
            </a:p>
          </p:txBody>
        </p:sp>
      </p:grpSp>
      <p:grpSp>
        <p:nvGrpSpPr>
          <p:cNvPr id="51207" name="Group 30"/>
          <p:cNvGrpSpPr>
            <a:grpSpLocks/>
          </p:cNvGrpSpPr>
          <p:nvPr/>
        </p:nvGrpSpPr>
        <p:grpSpPr bwMode="auto">
          <a:xfrm>
            <a:off x="3778104" y="5045918"/>
            <a:ext cx="3795273" cy="1185677"/>
            <a:chOff x="1759" y="2954"/>
            <a:chExt cx="2390" cy="1020"/>
          </a:xfrm>
        </p:grpSpPr>
        <p:sp>
          <p:nvSpPr>
            <p:cNvPr id="51212" name="Text Box 31"/>
            <p:cNvSpPr txBox="1">
              <a:spLocks noChangeArrowheads="1"/>
            </p:cNvSpPr>
            <p:nvPr/>
          </p:nvSpPr>
          <p:spPr bwMode="auto">
            <a:xfrm>
              <a:off x="1759" y="2954"/>
              <a:ext cx="1793"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1500">
                  <a:solidFill>
                    <a:schemeClr val="tx1"/>
                  </a:solidFill>
                  <a:latin typeface="Arial" pitchFamily="34" charset="0"/>
                  <a:ea typeface="MS PGothic" pitchFamily="34" charset="-128"/>
                </a:defRPr>
              </a:lvl1pPr>
              <a:lvl2pPr marL="37931725" indent="-37474525" eaLnBrk="0" hangingPunct="0">
                <a:defRPr sz="1500">
                  <a:solidFill>
                    <a:schemeClr val="tx1"/>
                  </a:solidFill>
                  <a:latin typeface="Arial" pitchFamily="34" charset="0"/>
                  <a:ea typeface="MS PGothic" pitchFamily="34" charset="-128"/>
                </a:defRPr>
              </a:lvl2pPr>
              <a:lvl3pPr eaLnBrk="0" hangingPunct="0">
                <a:defRPr sz="1500">
                  <a:solidFill>
                    <a:schemeClr val="tx1"/>
                  </a:solidFill>
                  <a:latin typeface="Arial" pitchFamily="34" charset="0"/>
                  <a:ea typeface="MS PGothic" pitchFamily="34" charset="-128"/>
                </a:defRPr>
              </a:lvl3pPr>
              <a:lvl4pPr eaLnBrk="0" hangingPunct="0">
                <a:defRPr sz="1500">
                  <a:solidFill>
                    <a:schemeClr val="tx1"/>
                  </a:solidFill>
                  <a:latin typeface="Arial" pitchFamily="34" charset="0"/>
                  <a:ea typeface="MS PGothic" pitchFamily="34" charset="-128"/>
                </a:defRPr>
              </a:lvl4pPr>
              <a:lvl5pPr eaLnBrk="0" hangingPunct="0">
                <a:defRPr sz="1500">
                  <a:solidFill>
                    <a:schemeClr val="tx1"/>
                  </a:solidFill>
                  <a:latin typeface="Arial" pitchFamily="34" charset="0"/>
                  <a:ea typeface="MS PGothic" pitchFamily="34" charset="-128"/>
                </a:defRPr>
              </a:lvl5pPr>
              <a:lvl6pPr marL="457200" eaLnBrk="0" fontAlgn="base" hangingPunct="0">
                <a:spcBef>
                  <a:spcPct val="50000"/>
                </a:spcBef>
                <a:spcAft>
                  <a:spcPct val="0"/>
                </a:spcAft>
                <a:defRPr sz="1500">
                  <a:solidFill>
                    <a:schemeClr val="tx1"/>
                  </a:solidFill>
                  <a:latin typeface="Arial" pitchFamily="34" charset="0"/>
                  <a:ea typeface="MS PGothic" pitchFamily="34" charset="-128"/>
                </a:defRPr>
              </a:lvl6pPr>
              <a:lvl7pPr marL="914400" eaLnBrk="0" fontAlgn="base" hangingPunct="0">
                <a:spcBef>
                  <a:spcPct val="50000"/>
                </a:spcBef>
                <a:spcAft>
                  <a:spcPct val="0"/>
                </a:spcAft>
                <a:defRPr sz="1500">
                  <a:solidFill>
                    <a:schemeClr val="tx1"/>
                  </a:solidFill>
                  <a:latin typeface="Arial" pitchFamily="34" charset="0"/>
                  <a:ea typeface="MS PGothic" pitchFamily="34" charset="-128"/>
                </a:defRPr>
              </a:lvl7pPr>
              <a:lvl8pPr marL="1371600" eaLnBrk="0" fontAlgn="base" hangingPunct="0">
                <a:spcBef>
                  <a:spcPct val="50000"/>
                </a:spcBef>
                <a:spcAft>
                  <a:spcPct val="0"/>
                </a:spcAft>
                <a:defRPr sz="1500">
                  <a:solidFill>
                    <a:schemeClr val="tx1"/>
                  </a:solidFill>
                  <a:latin typeface="Arial" pitchFamily="34" charset="0"/>
                  <a:ea typeface="MS PGothic" pitchFamily="34" charset="-128"/>
                </a:defRPr>
              </a:lvl8pPr>
              <a:lvl9pPr marL="1828800" eaLnBrk="0" fontAlgn="base" hangingPunct="0">
                <a:spcBef>
                  <a:spcPct val="50000"/>
                </a:spcBef>
                <a:spcAft>
                  <a:spcPct val="0"/>
                </a:spcAft>
                <a:defRPr sz="1500">
                  <a:solidFill>
                    <a:schemeClr val="tx1"/>
                  </a:solidFill>
                  <a:latin typeface="Arial" pitchFamily="34" charset="0"/>
                  <a:ea typeface="MS PGothic" pitchFamily="34" charset="-128"/>
                </a:defRPr>
              </a:lvl9pPr>
            </a:lstStyle>
            <a:p>
              <a:pPr eaLnBrk="1" hangingPunct="1"/>
              <a:r>
                <a:rPr lang="da-DK" sz="2000" b="1" dirty="0">
                  <a:latin typeface="Arial Narrow" panose="020B0606020202030204" pitchFamily="34" charset="0"/>
                </a:rPr>
                <a:t>Sociale</a:t>
              </a:r>
              <a:endParaRPr lang="da-DK" sz="2400" b="1" dirty="0">
                <a:latin typeface="Arial Narrow" panose="020B0606020202030204" pitchFamily="34" charset="0"/>
              </a:endParaRPr>
            </a:p>
            <a:p>
              <a:pPr eaLnBrk="1" hangingPunct="1"/>
              <a:r>
                <a:rPr lang="da-DK" dirty="0">
                  <a:latin typeface="Arial Narrow" panose="020B0606020202030204" pitchFamily="34" charset="0"/>
                </a:rPr>
                <a:t>diskurser</a:t>
              </a:r>
            </a:p>
          </p:txBody>
        </p:sp>
        <p:sp>
          <p:nvSpPr>
            <p:cNvPr id="51213" name="Rectangle 32"/>
            <p:cNvSpPr>
              <a:spLocks noChangeArrowheads="1"/>
            </p:cNvSpPr>
            <p:nvPr/>
          </p:nvSpPr>
          <p:spPr bwMode="auto">
            <a:xfrm>
              <a:off x="1759" y="3339"/>
              <a:ext cx="2390"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endParaRPr lang="da-DK" sz="1400" dirty="0">
                <a:latin typeface="Arial Narrow" panose="020B0606020202030204" pitchFamily="34" charset="0"/>
              </a:endParaRPr>
            </a:p>
            <a:p>
              <a:r>
                <a:rPr lang="da-DK" sz="1400" dirty="0">
                  <a:latin typeface="Arial Narrow" panose="020B0606020202030204" pitchFamily="34" charset="0"/>
                </a:rPr>
                <a:t>Sociale relationer, pædagogik, samværet betydning, følelser, trivsel. </a:t>
              </a:r>
            </a:p>
          </p:txBody>
        </p:sp>
      </p:grpSp>
      <p:grpSp>
        <p:nvGrpSpPr>
          <p:cNvPr id="51208" name="Group 33"/>
          <p:cNvGrpSpPr>
            <a:grpSpLocks/>
          </p:cNvGrpSpPr>
          <p:nvPr/>
        </p:nvGrpSpPr>
        <p:grpSpPr bwMode="auto">
          <a:xfrm>
            <a:off x="7434779" y="2041557"/>
            <a:ext cx="2286356" cy="2542929"/>
            <a:chOff x="4224" y="984"/>
            <a:chExt cx="1440" cy="1213"/>
          </a:xfrm>
        </p:grpSpPr>
        <p:sp>
          <p:nvSpPr>
            <p:cNvPr id="51210" name="Text Box 34"/>
            <p:cNvSpPr txBox="1">
              <a:spLocks noChangeArrowheads="1"/>
            </p:cNvSpPr>
            <p:nvPr/>
          </p:nvSpPr>
          <p:spPr bwMode="auto">
            <a:xfrm>
              <a:off x="4224" y="984"/>
              <a:ext cx="1344" cy="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1500">
                  <a:solidFill>
                    <a:schemeClr val="tx1"/>
                  </a:solidFill>
                  <a:latin typeface="Arial" pitchFamily="34" charset="0"/>
                  <a:ea typeface="MS PGothic" pitchFamily="34" charset="-128"/>
                </a:defRPr>
              </a:lvl1pPr>
              <a:lvl2pPr marL="37931725" indent="-37474525" eaLnBrk="0" hangingPunct="0">
                <a:defRPr sz="1500">
                  <a:solidFill>
                    <a:schemeClr val="tx1"/>
                  </a:solidFill>
                  <a:latin typeface="Arial" pitchFamily="34" charset="0"/>
                  <a:ea typeface="MS PGothic" pitchFamily="34" charset="-128"/>
                </a:defRPr>
              </a:lvl2pPr>
              <a:lvl3pPr eaLnBrk="0" hangingPunct="0">
                <a:defRPr sz="1500">
                  <a:solidFill>
                    <a:schemeClr val="tx1"/>
                  </a:solidFill>
                  <a:latin typeface="Arial" pitchFamily="34" charset="0"/>
                  <a:ea typeface="MS PGothic" pitchFamily="34" charset="-128"/>
                </a:defRPr>
              </a:lvl3pPr>
              <a:lvl4pPr eaLnBrk="0" hangingPunct="0">
                <a:defRPr sz="1500">
                  <a:solidFill>
                    <a:schemeClr val="tx1"/>
                  </a:solidFill>
                  <a:latin typeface="Arial" pitchFamily="34" charset="0"/>
                  <a:ea typeface="MS PGothic" pitchFamily="34" charset="-128"/>
                </a:defRPr>
              </a:lvl4pPr>
              <a:lvl5pPr eaLnBrk="0" hangingPunct="0">
                <a:defRPr sz="1500">
                  <a:solidFill>
                    <a:schemeClr val="tx1"/>
                  </a:solidFill>
                  <a:latin typeface="Arial" pitchFamily="34" charset="0"/>
                  <a:ea typeface="MS PGothic" pitchFamily="34" charset="-128"/>
                </a:defRPr>
              </a:lvl5pPr>
              <a:lvl6pPr marL="457200" eaLnBrk="0" fontAlgn="base" hangingPunct="0">
                <a:spcBef>
                  <a:spcPct val="50000"/>
                </a:spcBef>
                <a:spcAft>
                  <a:spcPct val="0"/>
                </a:spcAft>
                <a:defRPr sz="1500">
                  <a:solidFill>
                    <a:schemeClr val="tx1"/>
                  </a:solidFill>
                  <a:latin typeface="Arial" pitchFamily="34" charset="0"/>
                  <a:ea typeface="MS PGothic" pitchFamily="34" charset="-128"/>
                </a:defRPr>
              </a:lvl6pPr>
              <a:lvl7pPr marL="914400" eaLnBrk="0" fontAlgn="base" hangingPunct="0">
                <a:spcBef>
                  <a:spcPct val="50000"/>
                </a:spcBef>
                <a:spcAft>
                  <a:spcPct val="0"/>
                </a:spcAft>
                <a:defRPr sz="1500">
                  <a:solidFill>
                    <a:schemeClr val="tx1"/>
                  </a:solidFill>
                  <a:latin typeface="Arial" pitchFamily="34" charset="0"/>
                  <a:ea typeface="MS PGothic" pitchFamily="34" charset="-128"/>
                </a:defRPr>
              </a:lvl7pPr>
              <a:lvl8pPr marL="1371600" eaLnBrk="0" fontAlgn="base" hangingPunct="0">
                <a:spcBef>
                  <a:spcPct val="50000"/>
                </a:spcBef>
                <a:spcAft>
                  <a:spcPct val="0"/>
                </a:spcAft>
                <a:defRPr sz="1500">
                  <a:solidFill>
                    <a:schemeClr val="tx1"/>
                  </a:solidFill>
                  <a:latin typeface="Arial" pitchFamily="34" charset="0"/>
                  <a:ea typeface="MS PGothic" pitchFamily="34" charset="-128"/>
                </a:defRPr>
              </a:lvl8pPr>
              <a:lvl9pPr marL="1828800" eaLnBrk="0" fontAlgn="base" hangingPunct="0">
                <a:spcBef>
                  <a:spcPct val="50000"/>
                </a:spcBef>
                <a:spcAft>
                  <a:spcPct val="0"/>
                </a:spcAft>
                <a:defRPr sz="1500">
                  <a:solidFill>
                    <a:schemeClr val="tx1"/>
                  </a:solidFill>
                  <a:latin typeface="Arial" pitchFamily="34" charset="0"/>
                  <a:ea typeface="MS PGothic" pitchFamily="34" charset="-128"/>
                </a:defRPr>
              </a:lvl9pPr>
            </a:lstStyle>
            <a:p>
              <a:pPr eaLnBrk="1" hangingPunct="1"/>
              <a:endParaRPr lang="da-DK" sz="2000" b="1" dirty="0">
                <a:latin typeface="Arial Narrow" panose="020B0606020202030204" pitchFamily="34" charset="0"/>
              </a:endParaRPr>
            </a:p>
            <a:p>
              <a:pPr eaLnBrk="1" hangingPunct="1"/>
              <a:endParaRPr lang="da-DK" sz="2000" b="1" dirty="0">
                <a:latin typeface="Arial Narrow" panose="020B0606020202030204" pitchFamily="34" charset="0"/>
              </a:endParaRPr>
            </a:p>
            <a:p>
              <a:pPr eaLnBrk="1" hangingPunct="1"/>
              <a:r>
                <a:rPr lang="da-DK" sz="2000" b="1" dirty="0">
                  <a:latin typeface="Arial Narrow" panose="020B0606020202030204" pitchFamily="34" charset="0"/>
                </a:rPr>
                <a:t>Rationelle</a:t>
              </a:r>
              <a:r>
                <a:rPr lang="da-DK" sz="2400" dirty="0">
                  <a:latin typeface="Arial Narrow" panose="020B0606020202030204" pitchFamily="34" charset="0"/>
                </a:rPr>
                <a:t> </a:t>
              </a:r>
            </a:p>
            <a:p>
              <a:pPr eaLnBrk="1" hangingPunct="1"/>
              <a:r>
                <a:rPr lang="da-DK" dirty="0">
                  <a:latin typeface="Arial Narrow" panose="020B0606020202030204" pitchFamily="34" charset="0"/>
                </a:rPr>
                <a:t>diskurser</a:t>
              </a:r>
            </a:p>
            <a:p>
              <a:pPr eaLnBrk="1" hangingPunct="1"/>
              <a:endParaRPr lang="da-DK" dirty="0">
                <a:latin typeface="Arial Narrow" panose="020B0606020202030204" pitchFamily="34" charset="0"/>
              </a:endParaRPr>
            </a:p>
          </p:txBody>
        </p:sp>
        <p:sp>
          <p:nvSpPr>
            <p:cNvPr id="51211" name="Rectangle 35"/>
            <p:cNvSpPr>
              <a:spLocks noChangeArrowheads="1"/>
            </p:cNvSpPr>
            <p:nvPr/>
          </p:nvSpPr>
          <p:spPr bwMode="auto">
            <a:xfrm>
              <a:off x="4224" y="1536"/>
              <a:ext cx="1440" cy="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br>
                <a:rPr lang="da-DK" sz="1400" dirty="0">
                  <a:latin typeface="Arial Narrow" panose="020B0606020202030204" pitchFamily="34" charset="0"/>
                </a:rPr>
              </a:br>
              <a:r>
                <a:rPr lang="da-DK" sz="1400" dirty="0">
                  <a:latin typeface="Arial Narrow" panose="020B0606020202030204" pitchFamily="34" charset="0"/>
                </a:rPr>
                <a:t>Økonomisk og rationel styring og planlægning baseret på rationelle beslutninger og valg. Konkurrenceforhold, lovgivning, ministeriet. </a:t>
              </a:r>
            </a:p>
          </p:txBody>
        </p:sp>
      </p:grpSp>
      <p:sp>
        <p:nvSpPr>
          <p:cNvPr id="51209" name="Tekstboks 18"/>
          <p:cNvSpPr txBox="1">
            <a:spLocks noChangeArrowheads="1"/>
          </p:cNvSpPr>
          <p:nvPr/>
        </p:nvSpPr>
        <p:spPr bwMode="auto">
          <a:xfrm>
            <a:off x="1823523" y="6666555"/>
            <a:ext cx="4025014" cy="547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655" tIns="42327" rIns="84655" bIns="42327">
            <a:spAutoFit/>
          </a:bodyPr>
          <a:lstStyle>
            <a:lvl1pPr eaLnBrk="0" hangingPunct="0">
              <a:defRPr sz="1500">
                <a:solidFill>
                  <a:schemeClr val="tx1"/>
                </a:solidFill>
                <a:latin typeface="Arial" pitchFamily="34" charset="0"/>
                <a:ea typeface="MS PGothic" pitchFamily="34" charset="-128"/>
              </a:defRPr>
            </a:lvl1pPr>
            <a:lvl2pPr marL="37931725" indent="-37474525" eaLnBrk="0" hangingPunct="0">
              <a:defRPr sz="1500">
                <a:solidFill>
                  <a:schemeClr val="tx1"/>
                </a:solidFill>
                <a:latin typeface="Arial" pitchFamily="34" charset="0"/>
                <a:ea typeface="MS PGothic" pitchFamily="34" charset="-128"/>
              </a:defRPr>
            </a:lvl2pPr>
            <a:lvl3pPr eaLnBrk="0" hangingPunct="0">
              <a:defRPr sz="1500">
                <a:solidFill>
                  <a:schemeClr val="tx1"/>
                </a:solidFill>
                <a:latin typeface="Arial" pitchFamily="34" charset="0"/>
                <a:ea typeface="MS PGothic" pitchFamily="34" charset="-128"/>
              </a:defRPr>
            </a:lvl3pPr>
            <a:lvl4pPr eaLnBrk="0" hangingPunct="0">
              <a:defRPr sz="1500">
                <a:solidFill>
                  <a:schemeClr val="tx1"/>
                </a:solidFill>
                <a:latin typeface="Arial" pitchFamily="34" charset="0"/>
                <a:ea typeface="MS PGothic" pitchFamily="34" charset="-128"/>
              </a:defRPr>
            </a:lvl4pPr>
            <a:lvl5pPr eaLnBrk="0" hangingPunct="0">
              <a:defRPr sz="1500">
                <a:solidFill>
                  <a:schemeClr val="tx1"/>
                </a:solidFill>
                <a:latin typeface="Arial" pitchFamily="34" charset="0"/>
                <a:ea typeface="MS PGothic" pitchFamily="34" charset="-128"/>
              </a:defRPr>
            </a:lvl5pPr>
            <a:lvl6pPr marL="457200" eaLnBrk="0" fontAlgn="base" hangingPunct="0">
              <a:spcBef>
                <a:spcPct val="50000"/>
              </a:spcBef>
              <a:spcAft>
                <a:spcPct val="0"/>
              </a:spcAft>
              <a:defRPr sz="1500">
                <a:solidFill>
                  <a:schemeClr val="tx1"/>
                </a:solidFill>
                <a:latin typeface="Arial" pitchFamily="34" charset="0"/>
                <a:ea typeface="MS PGothic" pitchFamily="34" charset="-128"/>
              </a:defRPr>
            </a:lvl6pPr>
            <a:lvl7pPr marL="914400" eaLnBrk="0" fontAlgn="base" hangingPunct="0">
              <a:spcBef>
                <a:spcPct val="50000"/>
              </a:spcBef>
              <a:spcAft>
                <a:spcPct val="0"/>
              </a:spcAft>
              <a:defRPr sz="1500">
                <a:solidFill>
                  <a:schemeClr val="tx1"/>
                </a:solidFill>
                <a:latin typeface="Arial" pitchFamily="34" charset="0"/>
                <a:ea typeface="MS PGothic" pitchFamily="34" charset="-128"/>
              </a:defRPr>
            </a:lvl7pPr>
            <a:lvl8pPr marL="1371600" eaLnBrk="0" fontAlgn="base" hangingPunct="0">
              <a:spcBef>
                <a:spcPct val="50000"/>
              </a:spcBef>
              <a:spcAft>
                <a:spcPct val="0"/>
              </a:spcAft>
              <a:defRPr sz="1500">
                <a:solidFill>
                  <a:schemeClr val="tx1"/>
                </a:solidFill>
                <a:latin typeface="Arial" pitchFamily="34" charset="0"/>
                <a:ea typeface="MS PGothic" pitchFamily="34" charset="-128"/>
              </a:defRPr>
            </a:lvl8pPr>
            <a:lvl9pPr marL="1828800" eaLnBrk="0" fontAlgn="base" hangingPunct="0">
              <a:spcBef>
                <a:spcPct val="50000"/>
              </a:spcBef>
              <a:spcAft>
                <a:spcPct val="0"/>
              </a:spcAft>
              <a:defRPr sz="1500">
                <a:solidFill>
                  <a:schemeClr val="tx1"/>
                </a:solidFill>
                <a:latin typeface="Arial" pitchFamily="34" charset="0"/>
                <a:ea typeface="MS PGothic" pitchFamily="34" charset="-128"/>
              </a:defRPr>
            </a:lvl9pPr>
          </a:lstStyle>
          <a:p>
            <a:pPr eaLnBrk="1" hangingPunct="1"/>
            <a:endParaRPr lang="da-DK" b="1" i="1" u="sng" dirty="0"/>
          </a:p>
          <a:p>
            <a:pPr eaLnBrk="1" hangingPunct="1"/>
            <a:endParaRPr lang="da-DK" dirty="0"/>
          </a:p>
        </p:txBody>
      </p:sp>
      <p:sp>
        <p:nvSpPr>
          <p:cNvPr id="2" name="Rektangel 1"/>
          <p:cNvSpPr/>
          <p:nvPr/>
        </p:nvSpPr>
        <p:spPr>
          <a:xfrm>
            <a:off x="3935799" y="2715414"/>
            <a:ext cx="3061600" cy="1869072"/>
          </a:xfrm>
          <a:prstGeom prst="rect">
            <a:avLst/>
          </a:prstGeom>
          <a:solidFill>
            <a:srgbClr val="AF1E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dirty="0">
                <a:latin typeface="Arial Narrow" panose="020B0606020202030204" pitchFamily="34" charset="0"/>
              </a:rPr>
              <a:t>Lederen som fortolker og sætter retning for diskurser.</a:t>
            </a:r>
          </a:p>
          <a:p>
            <a:pPr algn="ctr"/>
            <a:r>
              <a:rPr lang="da-DK" sz="2000" dirty="0">
                <a:latin typeface="Arial Narrow" panose="020B0606020202030204" pitchFamily="34" charset="0"/>
              </a:rPr>
              <a:t>Hvad er god højskole?</a:t>
            </a:r>
          </a:p>
        </p:txBody>
      </p:sp>
      <p:sp>
        <p:nvSpPr>
          <p:cNvPr id="3" name="Tekstboks 2"/>
          <p:cNvSpPr txBox="1"/>
          <p:nvPr/>
        </p:nvSpPr>
        <p:spPr>
          <a:xfrm>
            <a:off x="3836030" y="980728"/>
            <a:ext cx="3344981" cy="1508105"/>
          </a:xfrm>
          <a:prstGeom prst="rect">
            <a:avLst/>
          </a:prstGeom>
          <a:noFill/>
        </p:spPr>
        <p:txBody>
          <a:bodyPr wrap="square" rtlCol="0">
            <a:spAutoFit/>
          </a:bodyPr>
          <a:lstStyle/>
          <a:p>
            <a:r>
              <a:rPr lang="da-DK" sz="2000" b="1" dirty="0">
                <a:latin typeface="Arial Narrow" panose="020B0606020202030204" pitchFamily="34" charset="0"/>
                <a:cs typeface="Arial" panose="020B0604020202020204" pitchFamily="34" charset="0"/>
              </a:rPr>
              <a:t>Faglige </a:t>
            </a:r>
          </a:p>
          <a:p>
            <a:r>
              <a:rPr lang="da-DK" sz="1500" dirty="0">
                <a:latin typeface="Arial Narrow" panose="020B0606020202030204" pitchFamily="34" charset="0"/>
                <a:cs typeface="Arial" panose="020B0604020202020204" pitchFamily="34" charset="0"/>
              </a:rPr>
              <a:t>diskurser</a:t>
            </a:r>
          </a:p>
          <a:p>
            <a:endParaRPr lang="da-DK" sz="1500" dirty="0">
              <a:latin typeface="Arial Narrow" panose="020B0606020202030204" pitchFamily="34" charset="0"/>
              <a:cs typeface="Arial" panose="020B0604020202020204" pitchFamily="34" charset="0"/>
            </a:endParaRPr>
          </a:p>
          <a:p>
            <a:r>
              <a:rPr lang="da-DK" sz="1400" dirty="0">
                <a:latin typeface="Arial Narrow" panose="020B0606020202030204" pitchFamily="34" charset="0"/>
              </a:rPr>
              <a:t>”Højskoledidaktik”, faglighed, elevers forventninger, markedsføring, ansattes faglige kompetencer. </a:t>
            </a:r>
          </a:p>
        </p:txBody>
      </p:sp>
      <p:sp>
        <p:nvSpPr>
          <p:cNvPr id="5" name="Pladsholder til sidefod 4"/>
          <p:cNvSpPr>
            <a:spLocks noGrp="1"/>
          </p:cNvSpPr>
          <p:nvPr>
            <p:ph type="ftr" sz="quarter" idx="11"/>
          </p:nvPr>
        </p:nvSpPr>
        <p:spPr/>
        <p:txBody>
          <a:bodyPr/>
          <a:lstStyle/>
          <a:p>
            <a:endParaRPr lang="da-DK" dirty="0"/>
          </a:p>
        </p:txBody>
      </p:sp>
      <p:sp>
        <p:nvSpPr>
          <p:cNvPr id="4" name="Pladsholder til diasnummer 3"/>
          <p:cNvSpPr>
            <a:spLocks noGrp="1"/>
          </p:cNvSpPr>
          <p:nvPr>
            <p:ph type="sldNum" sz="quarter" idx="12"/>
          </p:nvPr>
        </p:nvSpPr>
        <p:spPr/>
        <p:txBody>
          <a:bodyPr/>
          <a:lstStyle/>
          <a:p>
            <a:endParaRPr lang="da-DK" altLang="da-DK" dirty="0"/>
          </a:p>
        </p:txBody>
      </p:sp>
      <p:sp>
        <p:nvSpPr>
          <p:cNvPr id="6" name="Tekstfelt 5">
            <a:extLst>
              <a:ext uri="{FF2B5EF4-FFF2-40B4-BE49-F238E27FC236}">
                <a16:creationId xmlns:a16="http://schemas.microsoft.com/office/drawing/2014/main" id="{17B2C3B3-1959-4372-BA1D-8C7A02D839FC}"/>
              </a:ext>
            </a:extLst>
          </p:cNvPr>
          <p:cNvSpPr txBox="1"/>
          <p:nvPr/>
        </p:nvSpPr>
        <p:spPr>
          <a:xfrm>
            <a:off x="263352" y="303239"/>
            <a:ext cx="5960700" cy="646331"/>
          </a:xfrm>
          <a:prstGeom prst="rect">
            <a:avLst/>
          </a:prstGeom>
          <a:noFill/>
        </p:spPr>
        <p:txBody>
          <a:bodyPr wrap="square" rtlCol="0">
            <a:spAutoFit/>
          </a:bodyPr>
          <a:lstStyle/>
          <a:p>
            <a:r>
              <a:rPr lang="da-DK" b="1" dirty="0"/>
              <a:t>Et forsøg på at teoretisere over højskoleledelse med udgangspunkt i daglige opgaver</a:t>
            </a:r>
          </a:p>
        </p:txBody>
      </p:sp>
    </p:spTree>
    <p:extLst>
      <p:ext uri="{BB962C8B-B14F-4D97-AF65-F5344CB8AC3E}">
        <p14:creationId xmlns:p14="http://schemas.microsoft.com/office/powerpoint/2010/main" val="625878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FC0D68-EA60-4952-A736-3C94EAF53B2C}"/>
              </a:ext>
            </a:extLst>
          </p:cNvPr>
          <p:cNvSpPr>
            <a:spLocks noGrp="1"/>
          </p:cNvSpPr>
          <p:nvPr>
            <p:ph type="title"/>
          </p:nvPr>
        </p:nvSpPr>
        <p:spPr>
          <a:xfrm>
            <a:off x="1631504" y="764704"/>
            <a:ext cx="8064895" cy="3375248"/>
          </a:xfrm>
        </p:spPr>
        <p:txBody>
          <a:bodyPr/>
          <a:lstStyle/>
          <a:p>
            <a:r>
              <a:rPr lang="da-DK" dirty="0"/>
              <a:t>Årsagen til mange konflikter: </a:t>
            </a:r>
            <a:br>
              <a:rPr lang="da-DK" dirty="0"/>
            </a:br>
            <a:br>
              <a:rPr lang="da-DK" dirty="0"/>
            </a:br>
            <a:br>
              <a:rPr lang="da-DK" dirty="0"/>
            </a:br>
            <a:r>
              <a:rPr lang="da-DK" dirty="0"/>
              <a:t>LEDELSE – MEDARBEJDERE – MÅL</a:t>
            </a:r>
            <a:br>
              <a:rPr lang="da-DK" dirty="0"/>
            </a:br>
            <a:r>
              <a:rPr lang="da-DK" sz="2400" dirty="0"/>
              <a:t>(den uperfekte)       –	 (de krævende)        – 	(det urealistiske)</a:t>
            </a:r>
            <a:endParaRPr lang="da-DK" dirty="0"/>
          </a:p>
        </p:txBody>
      </p:sp>
    </p:spTree>
    <p:extLst>
      <p:ext uri="{BB962C8B-B14F-4D97-AF65-F5344CB8AC3E}">
        <p14:creationId xmlns:p14="http://schemas.microsoft.com/office/powerpoint/2010/main" val="3150510861"/>
      </p:ext>
    </p:extLst>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B6790B-6494-470A-A68E-DF7BEE621A4E}"/>
              </a:ext>
            </a:extLst>
          </p:cNvPr>
          <p:cNvSpPr>
            <a:spLocks noGrp="1"/>
          </p:cNvSpPr>
          <p:nvPr>
            <p:ph type="title"/>
          </p:nvPr>
        </p:nvSpPr>
        <p:spPr>
          <a:xfrm>
            <a:off x="1150536" y="922804"/>
            <a:ext cx="9334565" cy="1143000"/>
          </a:xfrm>
        </p:spPr>
        <p:txBody>
          <a:bodyPr/>
          <a:lstStyle/>
          <a:p>
            <a:r>
              <a:rPr lang="da-DK" dirty="0"/>
              <a:t>Et bud på en måde at ændre syn på ledelse / ledelsesopgaven</a:t>
            </a:r>
          </a:p>
        </p:txBody>
      </p:sp>
      <p:sp>
        <p:nvSpPr>
          <p:cNvPr id="3" name="Pladsholder til indhold 2">
            <a:extLst>
              <a:ext uri="{FF2B5EF4-FFF2-40B4-BE49-F238E27FC236}">
                <a16:creationId xmlns:a16="http://schemas.microsoft.com/office/drawing/2014/main" id="{D237A25F-3793-4406-8621-167026F637E1}"/>
              </a:ext>
            </a:extLst>
          </p:cNvPr>
          <p:cNvSpPr>
            <a:spLocks noGrp="1"/>
          </p:cNvSpPr>
          <p:nvPr>
            <p:ph idx="1"/>
          </p:nvPr>
        </p:nvSpPr>
        <p:spPr>
          <a:xfrm>
            <a:off x="1153970" y="2065874"/>
            <a:ext cx="9334565" cy="4772008"/>
          </a:xfrm>
        </p:spPr>
        <p:txBody>
          <a:bodyPr/>
          <a:lstStyle/>
          <a:p>
            <a:pPr marL="0" indent="0">
              <a:buNone/>
            </a:pPr>
            <a:r>
              <a:rPr lang="da-DK" b="1" dirty="0"/>
              <a:t>DIRECTION (kurs)</a:t>
            </a:r>
            <a:r>
              <a:rPr lang="da-DK" dirty="0"/>
              <a:t> </a:t>
            </a:r>
          </a:p>
          <a:p>
            <a:pPr marL="0" indent="0">
              <a:buNone/>
            </a:pPr>
            <a:r>
              <a:rPr lang="da-DK" dirty="0"/>
              <a:t>- at sætte fælles kurs og retning for organisationen (formål)</a:t>
            </a:r>
          </a:p>
          <a:p>
            <a:pPr marL="0" indent="0">
              <a:buNone/>
            </a:pPr>
            <a:r>
              <a:rPr lang="da-DK" b="1" dirty="0"/>
              <a:t>ALIGNMENT (koordinering)</a:t>
            </a:r>
            <a:r>
              <a:rPr lang="da-DK" dirty="0"/>
              <a:t> </a:t>
            </a:r>
          </a:p>
          <a:p>
            <a:pPr marL="0" indent="0">
              <a:buNone/>
            </a:pPr>
            <a:r>
              <a:rPr lang="da-DK" dirty="0"/>
              <a:t>- at koordinere de mange indsatser, forståelser og projekter – så det samlet set trækker i samme retning</a:t>
            </a:r>
          </a:p>
          <a:p>
            <a:pPr marL="0" indent="0">
              <a:buNone/>
            </a:pPr>
            <a:r>
              <a:rPr lang="da-DK" b="1" dirty="0"/>
              <a:t>COMMITMENT (engagement)</a:t>
            </a:r>
            <a:r>
              <a:rPr lang="da-DK" dirty="0"/>
              <a:t> </a:t>
            </a:r>
          </a:p>
          <a:p>
            <a:pPr marL="0" indent="0">
              <a:buNone/>
            </a:pPr>
            <a:r>
              <a:rPr lang="da-DK" dirty="0"/>
              <a:t>- at skabe følgeskab og en forpligtende praksis blandt alle organisationens medlemmer – ledere som medarbejdere!</a:t>
            </a:r>
          </a:p>
          <a:p>
            <a:pPr marL="0" indent="0">
              <a:buNone/>
            </a:pPr>
            <a:r>
              <a:rPr lang="da-DK" dirty="0"/>
              <a:t>						</a:t>
            </a:r>
          </a:p>
          <a:p>
            <a:pPr marL="0" indent="0">
              <a:buNone/>
            </a:pPr>
            <a:r>
              <a:rPr lang="da-DK" dirty="0"/>
              <a:t>						Wilfred </a:t>
            </a:r>
            <a:r>
              <a:rPr lang="da-DK" dirty="0" err="1"/>
              <a:t>Drath</a:t>
            </a:r>
            <a:r>
              <a:rPr lang="da-DK" dirty="0"/>
              <a:t> </a:t>
            </a:r>
            <a:r>
              <a:rPr lang="da-DK" dirty="0" err="1"/>
              <a:t>m.fl</a:t>
            </a:r>
            <a:r>
              <a:rPr lang="da-DK" dirty="0"/>
              <a:t> (2008) </a:t>
            </a:r>
          </a:p>
          <a:p>
            <a:endParaRPr lang="da-DK" dirty="0"/>
          </a:p>
        </p:txBody>
      </p:sp>
    </p:spTree>
    <p:extLst>
      <p:ext uri="{BB962C8B-B14F-4D97-AF65-F5344CB8AC3E}">
        <p14:creationId xmlns:p14="http://schemas.microsoft.com/office/powerpoint/2010/main" val="3820329148"/>
      </p:ext>
    </p:extLst>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skærmbillede&#10;&#10;Automatisk genereret beskrivelse">
            <a:extLst>
              <a:ext uri="{FF2B5EF4-FFF2-40B4-BE49-F238E27FC236}">
                <a16:creationId xmlns:a16="http://schemas.microsoft.com/office/drawing/2014/main" id="{948B0BF8-1DC9-4FE0-A971-E46F0CA368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60" y="404664"/>
            <a:ext cx="8136904" cy="6193492"/>
          </a:xfrm>
          <a:prstGeom prst="rect">
            <a:avLst/>
          </a:prstGeom>
        </p:spPr>
      </p:pic>
      <p:sp>
        <p:nvSpPr>
          <p:cNvPr id="6" name="Tekstfelt 5">
            <a:extLst>
              <a:ext uri="{FF2B5EF4-FFF2-40B4-BE49-F238E27FC236}">
                <a16:creationId xmlns:a16="http://schemas.microsoft.com/office/drawing/2014/main" id="{621B1E73-13BF-4E8E-9C4E-C7604DC80F2C}"/>
              </a:ext>
            </a:extLst>
          </p:cNvPr>
          <p:cNvSpPr txBox="1"/>
          <p:nvPr/>
        </p:nvSpPr>
        <p:spPr>
          <a:xfrm>
            <a:off x="9840416" y="5373216"/>
            <a:ext cx="1296144" cy="369332"/>
          </a:xfrm>
          <a:prstGeom prst="rect">
            <a:avLst/>
          </a:prstGeom>
          <a:noFill/>
        </p:spPr>
        <p:txBody>
          <a:bodyPr wrap="square" rtlCol="0">
            <a:spAutoFit/>
          </a:bodyPr>
          <a:lstStyle/>
          <a:p>
            <a:r>
              <a:rPr lang="da-DK" dirty="0"/>
              <a:t>FFD 2015</a:t>
            </a:r>
          </a:p>
        </p:txBody>
      </p:sp>
    </p:spTree>
    <p:extLst>
      <p:ext uri="{BB962C8B-B14F-4D97-AF65-F5344CB8AC3E}">
        <p14:creationId xmlns:p14="http://schemas.microsoft.com/office/powerpoint/2010/main" val="71627212"/>
      </p:ext>
    </p:extLst>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235D6102-DC5F-4F72-9DC3-B5E3422AA5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96" y="1268760"/>
            <a:ext cx="12191999" cy="4869655"/>
          </a:xfrm>
          <a:prstGeom prst="rect">
            <a:avLst/>
          </a:prstGeom>
        </p:spPr>
      </p:pic>
      <p:sp>
        <p:nvSpPr>
          <p:cNvPr id="2" name="Titel 1">
            <a:extLst>
              <a:ext uri="{FF2B5EF4-FFF2-40B4-BE49-F238E27FC236}">
                <a16:creationId xmlns:a16="http://schemas.microsoft.com/office/drawing/2014/main" id="{D443B810-A764-4E1B-9664-3CE92CC065EF}"/>
              </a:ext>
            </a:extLst>
          </p:cNvPr>
          <p:cNvSpPr>
            <a:spLocks noGrp="1"/>
          </p:cNvSpPr>
          <p:nvPr>
            <p:ph type="ctrTitle"/>
          </p:nvPr>
        </p:nvSpPr>
        <p:spPr>
          <a:xfrm>
            <a:off x="795704" y="1268760"/>
            <a:ext cx="4749552" cy="3314798"/>
          </a:xfrm>
        </p:spPr>
        <p:txBody>
          <a:bodyPr/>
          <a:lstStyle/>
          <a:p>
            <a:r>
              <a:rPr lang="da-DK" dirty="0"/>
              <a:t>Hvilke opgaver har I / ledelsen på jeres højskole?</a:t>
            </a:r>
          </a:p>
        </p:txBody>
      </p:sp>
      <p:sp>
        <p:nvSpPr>
          <p:cNvPr id="4" name="Titel 1">
            <a:extLst>
              <a:ext uri="{FF2B5EF4-FFF2-40B4-BE49-F238E27FC236}">
                <a16:creationId xmlns:a16="http://schemas.microsoft.com/office/drawing/2014/main" id="{9CD55FE7-A290-4726-8050-531CD0038A8F}"/>
              </a:ext>
            </a:extLst>
          </p:cNvPr>
          <p:cNvSpPr txBox="1">
            <a:spLocks/>
          </p:cNvSpPr>
          <p:nvPr/>
        </p:nvSpPr>
        <p:spPr bwMode="auto">
          <a:xfrm>
            <a:off x="6340320" y="1268760"/>
            <a:ext cx="4749552" cy="3314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bg1"/>
                </a:solidFill>
                <a:latin typeface="Franklin Gothic Demi Cond" pitchFamily="34" charset="0"/>
                <a:ea typeface="+mj-ea"/>
                <a:cs typeface="+mj-cs"/>
              </a:defRPr>
            </a:lvl1pPr>
            <a:lvl2pPr algn="l" rtl="0" eaLnBrk="0" fontAlgn="base" hangingPunct="0">
              <a:spcBef>
                <a:spcPct val="0"/>
              </a:spcBef>
              <a:spcAft>
                <a:spcPct val="0"/>
              </a:spcAft>
              <a:defRPr sz="4000">
                <a:solidFill>
                  <a:schemeClr val="tx2"/>
                </a:solidFill>
                <a:latin typeface="Franklin Gothic Demi Cond" pitchFamily="34" charset="0"/>
              </a:defRPr>
            </a:lvl2pPr>
            <a:lvl3pPr algn="l" rtl="0" eaLnBrk="0" fontAlgn="base" hangingPunct="0">
              <a:spcBef>
                <a:spcPct val="0"/>
              </a:spcBef>
              <a:spcAft>
                <a:spcPct val="0"/>
              </a:spcAft>
              <a:defRPr sz="4000">
                <a:solidFill>
                  <a:schemeClr val="tx2"/>
                </a:solidFill>
                <a:latin typeface="Franklin Gothic Demi Cond" pitchFamily="34" charset="0"/>
              </a:defRPr>
            </a:lvl3pPr>
            <a:lvl4pPr algn="l" rtl="0" eaLnBrk="0" fontAlgn="base" hangingPunct="0">
              <a:spcBef>
                <a:spcPct val="0"/>
              </a:spcBef>
              <a:spcAft>
                <a:spcPct val="0"/>
              </a:spcAft>
              <a:defRPr sz="4000">
                <a:solidFill>
                  <a:schemeClr val="tx2"/>
                </a:solidFill>
                <a:latin typeface="Franklin Gothic Demi Cond" pitchFamily="34" charset="0"/>
              </a:defRPr>
            </a:lvl4pPr>
            <a:lvl5pPr algn="l" rtl="0" eaLnBrk="0" fontAlgn="base" hangingPunct="0">
              <a:spcBef>
                <a:spcPct val="0"/>
              </a:spcBef>
              <a:spcAft>
                <a:spcPct val="0"/>
              </a:spcAft>
              <a:defRPr sz="4000">
                <a:solidFill>
                  <a:schemeClr val="tx2"/>
                </a:solidFill>
                <a:latin typeface="Franklin Gothic Demi Cond" pitchFamily="34" charset="0"/>
              </a:defRPr>
            </a:lvl5pPr>
            <a:lvl6pPr marL="457200" algn="l" rtl="0" fontAlgn="base">
              <a:spcBef>
                <a:spcPct val="0"/>
              </a:spcBef>
              <a:spcAft>
                <a:spcPct val="0"/>
              </a:spcAft>
              <a:defRPr sz="3200">
                <a:solidFill>
                  <a:schemeClr val="tx2"/>
                </a:solidFill>
                <a:latin typeface="Verdana" pitchFamily="34" charset="0"/>
              </a:defRPr>
            </a:lvl6pPr>
            <a:lvl7pPr marL="914400" algn="l" rtl="0" fontAlgn="base">
              <a:spcBef>
                <a:spcPct val="0"/>
              </a:spcBef>
              <a:spcAft>
                <a:spcPct val="0"/>
              </a:spcAft>
              <a:defRPr sz="3200">
                <a:solidFill>
                  <a:schemeClr val="tx2"/>
                </a:solidFill>
                <a:latin typeface="Verdana" pitchFamily="34" charset="0"/>
              </a:defRPr>
            </a:lvl7pPr>
            <a:lvl8pPr marL="1371600" algn="l" rtl="0" fontAlgn="base">
              <a:spcBef>
                <a:spcPct val="0"/>
              </a:spcBef>
              <a:spcAft>
                <a:spcPct val="0"/>
              </a:spcAft>
              <a:defRPr sz="3200">
                <a:solidFill>
                  <a:schemeClr val="tx2"/>
                </a:solidFill>
                <a:latin typeface="Verdana" pitchFamily="34" charset="0"/>
              </a:defRPr>
            </a:lvl8pPr>
            <a:lvl9pPr marL="1828800" algn="l" rtl="0" fontAlgn="base">
              <a:spcBef>
                <a:spcPct val="0"/>
              </a:spcBef>
              <a:spcAft>
                <a:spcPct val="0"/>
              </a:spcAft>
              <a:defRPr sz="3200">
                <a:solidFill>
                  <a:schemeClr val="tx2"/>
                </a:solidFill>
                <a:latin typeface="Verdana" pitchFamily="34" charset="0"/>
              </a:defRPr>
            </a:lvl9pPr>
          </a:lstStyle>
          <a:p>
            <a:r>
              <a:rPr lang="da-DK" kern="0" dirty="0"/>
              <a:t>Hvilke forventninger har de ansatte til jer / ledelsen på jeres højskole?</a:t>
            </a:r>
          </a:p>
        </p:txBody>
      </p:sp>
      <p:sp>
        <p:nvSpPr>
          <p:cNvPr id="5" name="Pil: venstre-højre 4">
            <a:extLst>
              <a:ext uri="{FF2B5EF4-FFF2-40B4-BE49-F238E27FC236}">
                <a16:creationId xmlns:a16="http://schemas.microsoft.com/office/drawing/2014/main" id="{F680D248-CFAD-4934-BA4D-582E67734551}"/>
              </a:ext>
            </a:extLst>
          </p:cNvPr>
          <p:cNvSpPr/>
          <p:nvPr/>
        </p:nvSpPr>
        <p:spPr>
          <a:xfrm>
            <a:off x="2739920" y="4583558"/>
            <a:ext cx="6768752" cy="576064"/>
          </a:xfrm>
          <a:prstGeom prst="lef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Tekstfelt 2">
            <a:extLst>
              <a:ext uri="{FF2B5EF4-FFF2-40B4-BE49-F238E27FC236}">
                <a16:creationId xmlns:a16="http://schemas.microsoft.com/office/drawing/2014/main" id="{305CA780-A992-46F8-A9D9-DBCA4C54814B}"/>
              </a:ext>
            </a:extLst>
          </p:cNvPr>
          <p:cNvSpPr txBox="1"/>
          <p:nvPr/>
        </p:nvSpPr>
        <p:spPr>
          <a:xfrm>
            <a:off x="2423592" y="404664"/>
            <a:ext cx="7648024" cy="707886"/>
          </a:xfrm>
          <a:prstGeom prst="rect">
            <a:avLst/>
          </a:prstGeom>
          <a:noFill/>
        </p:spPr>
        <p:txBody>
          <a:bodyPr wrap="square" rtlCol="0">
            <a:spAutoFit/>
          </a:bodyPr>
          <a:lstStyle/>
          <a:p>
            <a:r>
              <a:rPr lang="da-DK" sz="4000" dirty="0">
                <a:solidFill>
                  <a:schemeClr val="bg1"/>
                </a:solidFill>
                <a:latin typeface="Franklin Gothic Demi Cond" pitchFamily="34" charset="0"/>
                <a:ea typeface="+mj-ea"/>
                <a:cs typeface="+mj-cs"/>
              </a:rPr>
              <a:t>Behovet for forventningsafstemning</a:t>
            </a:r>
          </a:p>
        </p:txBody>
      </p:sp>
    </p:spTree>
    <p:extLst>
      <p:ext uri="{BB962C8B-B14F-4D97-AF65-F5344CB8AC3E}">
        <p14:creationId xmlns:p14="http://schemas.microsoft.com/office/powerpoint/2010/main" val="975817850"/>
      </p:ext>
    </p:extLst>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7D103-A156-4C7F-905C-5E11D3C6D068}"/>
              </a:ext>
            </a:extLst>
          </p:cNvPr>
          <p:cNvSpPr>
            <a:spLocks noGrp="1"/>
          </p:cNvSpPr>
          <p:nvPr>
            <p:ph type="ctrTitle"/>
          </p:nvPr>
        </p:nvSpPr>
        <p:spPr/>
        <p:txBody>
          <a:bodyPr/>
          <a:lstStyle/>
          <a:p>
            <a:r>
              <a:rPr lang="da-DK" dirty="0"/>
              <a:t>Frokost</a:t>
            </a:r>
          </a:p>
        </p:txBody>
      </p:sp>
    </p:spTree>
    <p:extLst>
      <p:ext uri="{BB962C8B-B14F-4D97-AF65-F5344CB8AC3E}">
        <p14:creationId xmlns:p14="http://schemas.microsoft.com/office/powerpoint/2010/main" val="772444292"/>
      </p:ext>
    </p:extLst>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0C06BA-E50D-4063-A7C0-F0DB24964A25}"/>
              </a:ext>
            </a:extLst>
          </p:cNvPr>
          <p:cNvSpPr>
            <a:spLocks noGrp="1"/>
          </p:cNvSpPr>
          <p:nvPr>
            <p:ph type="ctrTitle"/>
          </p:nvPr>
        </p:nvSpPr>
        <p:spPr/>
        <p:txBody>
          <a:bodyPr/>
          <a:lstStyle/>
          <a:p>
            <a:r>
              <a:rPr lang="da-DK" dirty="0"/>
              <a:t>Opsamling</a:t>
            </a:r>
          </a:p>
        </p:txBody>
      </p:sp>
    </p:spTree>
    <p:extLst>
      <p:ext uri="{BB962C8B-B14F-4D97-AF65-F5344CB8AC3E}">
        <p14:creationId xmlns:p14="http://schemas.microsoft.com/office/powerpoint/2010/main" val="1253766084"/>
      </p:ext>
    </p:extLst>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3D2B59-A5F4-42EC-8D74-60625D937038}"/>
              </a:ext>
            </a:extLst>
          </p:cNvPr>
          <p:cNvSpPr>
            <a:spLocks noGrp="1"/>
          </p:cNvSpPr>
          <p:nvPr>
            <p:ph type="title"/>
          </p:nvPr>
        </p:nvSpPr>
        <p:spPr/>
        <p:txBody>
          <a:bodyPr/>
          <a:lstStyle/>
          <a:p>
            <a:r>
              <a:rPr lang="da-DK" dirty="0"/>
              <a:t>Systemteori / Niklas Luhmann</a:t>
            </a:r>
          </a:p>
        </p:txBody>
      </p:sp>
      <p:sp>
        <p:nvSpPr>
          <p:cNvPr id="3" name="Pladsholder til indhold 2">
            <a:extLst>
              <a:ext uri="{FF2B5EF4-FFF2-40B4-BE49-F238E27FC236}">
                <a16:creationId xmlns:a16="http://schemas.microsoft.com/office/drawing/2014/main" id="{09823681-2665-40B4-9323-3849EC0FF3B7}"/>
              </a:ext>
            </a:extLst>
          </p:cNvPr>
          <p:cNvSpPr>
            <a:spLocks noGrp="1"/>
          </p:cNvSpPr>
          <p:nvPr>
            <p:ph idx="1"/>
          </p:nvPr>
        </p:nvSpPr>
        <p:spPr>
          <a:xfrm>
            <a:off x="1142967" y="1628800"/>
            <a:ext cx="4016929" cy="4772008"/>
          </a:xfrm>
        </p:spPr>
        <p:txBody>
          <a:bodyPr/>
          <a:lstStyle/>
          <a:p>
            <a:pPr marL="0" indent="0">
              <a:buNone/>
            </a:pPr>
            <a:r>
              <a:rPr lang="da-DK" sz="1800" dirty="0"/>
              <a:t>Systemteorien: Der er afgørende forskel på og afgrænsning mellem et system og omverdenen. Omverdenen er uendelig kompleks og kaotisk - systemet er karakteriseret af en reduceret kompleksitet. </a:t>
            </a:r>
          </a:p>
          <a:p>
            <a:pPr marL="0" indent="0">
              <a:buNone/>
            </a:pPr>
            <a:endParaRPr lang="da-DK" sz="1800" dirty="0"/>
          </a:p>
          <a:p>
            <a:pPr marL="0" indent="0">
              <a:buNone/>
            </a:pPr>
            <a:r>
              <a:rPr lang="da-DK" sz="1800" i="1" dirty="0"/>
              <a:t>Kommunikation indenfor et system fungerer ved at udvælge en begrænset mængde af al information til rådighed udenfor systemet – altså en reduceret kompleksitet.</a:t>
            </a:r>
          </a:p>
          <a:p>
            <a:pPr marL="0" indent="0">
              <a:buNone/>
            </a:pPr>
            <a:endParaRPr lang="da-DK" dirty="0"/>
          </a:p>
          <a:p>
            <a:pPr marL="0" indent="0">
              <a:buNone/>
            </a:pPr>
            <a:endParaRPr lang="da-DK" sz="2000" dirty="0">
              <a:solidFill>
                <a:srgbClr val="7D0D18"/>
              </a:solidFill>
            </a:endParaRPr>
          </a:p>
          <a:p>
            <a:pPr marL="0" indent="0">
              <a:buNone/>
            </a:pPr>
            <a:endParaRPr lang="da-DK" sz="1400" dirty="0">
              <a:solidFill>
                <a:srgbClr val="7D0D18"/>
              </a:solidFill>
            </a:endParaRPr>
          </a:p>
          <a:p>
            <a:pPr marL="0" indent="0">
              <a:buNone/>
            </a:pPr>
            <a:r>
              <a:rPr lang="da-DK" sz="2000" dirty="0"/>
              <a:t>	</a:t>
            </a:r>
            <a:r>
              <a:rPr lang="da-DK" dirty="0"/>
              <a:t>	</a:t>
            </a:r>
          </a:p>
          <a:p>
            <a:pPr marL="0" indent="0">
              <a:buNone/>
            </a:pPr>
            <a:endParaRPr lang="da-DK" dirty="0"/>
          </a:p>
        </p:txBody>
      </p:sp>
      <p:pic>
        <p:nvPicPr>
          <p:cNvPr id="5" name="Billede 4" descr="Et billede, der indeholder skærmbillede, tekst&#10;&#10;Beskrivelse, der er oprettet med høj sikkerhed">
            <a:extLst>
              <a:ext uri="{FF2B5EF4-FFF2-40B4-BE49-F238E27FC236}">
                <a16:creationId xmlns:a16="http://schemas.microsoft.com/office/drawing/2014/main" id="{40C8F078-62B4-44B8-96A8-50F3CEA9C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9490" y="1484784"/>
            <a:ext cx="2857500" cy="4143375"/>
          </a:xfrm>
          <a:prstGeom prst="rect">
            <a:avLst/>
          </a:prstGeom>
        </p:spPr>
      </p:pic>
      <p:pic>
        <p:nvPicPr>
          <p:cNvPr id="6" name="Picture 3" descr="C:\My Documents\My Pictures\underground small map.gif">
            <a:extLst>
              <a:ext uri="{FF2B5EF4-FFF2-40B4-BE49-F238E27FC236}">
                <a16:creationId xmlns:a16="http://schemas.microsoft.com/office/drawing/2014/main" id="{61135CC8-1FA0-4E33-B81D-E15F833A8096}"/>
              </a:ext>
            </a:extLst>
          </p:cNvPr>
          <p:cNvPicPr>
            <a:picLocks noChangeAspect="1" noChangeArrowheads="1"/>
          </p:cNvPicPr>
          <p:nvPr/>
        </p:nvPicPr>
        <p:blipFill>
          <a:blip r:embed="rId4"/>
          <a:srcRect/>
          <a:stretch>
            <a:fillRect/>
          </a:stretch>
        </p:blipFill>
        <p:spPr bwMode="auto">
          <a:xfrm>
            <a:off x="8946896" y="3782366"/>
            <a:ext cx="2756017" cy="184579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
            <a:extLst>
              <a:ext uri="{FF2B5EF4-FFF2-40B4-BE49-F238E27FC236}">
                <a16:creationId xmlns:a16="http://schemas.microsoft.com/office/drawing/2014/main" id="{4FB4272C-DF2B-43F2-960A-DD19274102A3}"/>
              </a:ext>
            </a:extLst>
          </p:cNvPr>
          <p:cNvGrpSpPr>
            <a:grpSpLocks/>
          </p:cNvGrpSpPr>
          <p:nvPr/>
        </p:nvGrpSpPr>
        <p:grpSpPr bwMode="auto">
          <a:xfrm>
            <a:off x="8943408" y="1432706"/>
            <a:ext cx="2756016" cy="2140310"/>
            <a:chOff x="1296" y="1344"/>
            <a:chExt cx="3168" cy="2109"/>
          </a:xfrm>
        </p:grpSpPr>
        <p:pic>
          <p:nvPicPr>
            <p:cNvPr id="8" name="Picture 4" descr="C:\My Documents\My Pictures\underground small map.gif">
              <a:extLst>
                <a:ext uri="{FF2B5EF4-FFF2-40B4-BE49-F238E27FC236}">
                  <a16:creationId xmlns:a16="http://schemas.microsoft.com/office/drawing/2014/main" id="{917D604D-C85E-4238-9345-19669B6B1010}"/>
                </a:ext>
              </a:extLst>
            </p:cNvPr>
            <p:cNvPicPr>
              <a:picLocks noChangeAspect="1" noChangeArrowheads="1"/>
            </p:cNvPicPr>
            <p:nvPr/>
          </p:nvPicPr>
          <p:blipFill>
            <a:blip r:embed="rId4"/>
            <a:srcRect/>
            <a:stretch>
              <a:fillRect/>
            </a:stretch>
          </p:blipFill>
          <p:spPr bwMode="auto">
            <a:xfrm>
              <a:off x="1296" y="1344"/>
              <a:ext cx="3168" cy="2109"/>
            </a:xfrm>
            <a:prstGeom prst="rect">
              <a:avLst/>
            </a:prstGeom>
            <a:noFill/>
            <a:ln w="9525">
              <a:noFill/>
              <a:miter lim="800000"/>
              <a:headEnd/>
              <a:tailEnd/>
            </a:ln>
          </p:spPr>
        </p:pic>
        <p:sp>
          <p:nvSpPr>
            <p:cNvPr id="9" name="Freeform 5">
              <a:extLst>
                <a:ext uri="{FF2B5EF4-FFF2-40B4-BE49-F238E27FC236}">
                  <a16:creationId xmlns:a16="http://schemas.microsoft.com/office/drawing/2014/main" id="{BEB0E925-AE8A-414C-A9D0-5C8645883DFE}"/>
                </a:ext>
              </a:extLst>
            </p:cNvPr>
            <p:cNvSpPr>
              <a:spLocks/>
            </p:cNvSpPr>
            <p:nvPr/>
          </p:nvSpPr>
          <p:spPr bwMode="auto">
            <a:xfrm>
              <a:off x="1488" y="1392"/>
              <a:ext cx="2736" cy="1120"/>
            </a:xfrm>
            <a:custGeom>
              <a:avLst/>
              <a:gdLst>
                <a:gd name="T0" fmla="*/ 0 w 2736"/>
                <a:gd name="T1" fmla="*/ 192 h 1120"/>
                <a:gd name="T2" fmla="*/ 96 w 2736"/>
                <a:gd name="T3" fmla="*/ 288 h 1120"/>
                <a:gd name="T4" fmla="*/ 96 w 2736"/>
                <a:gd name="T5" fmla="*/ 672 h 1120"/>
                <a:gd name="T6" fmla="*/ 336 w 2736"/>
                <a:gd name="T7" fmla="*/ 960 h 1120"/>
                <a:gd name="T8" fmla="*/ 1632 w 2736"/>
                <a:gd name="T9" fmla="*/ 960 h 1120"/>
                <a:gd name="T10" fmla="*/ 1728 w 2736"/>
                <a:gd name="T11" fmla="*/ 1104 h 1120"/>
                <a:gd name="T12" fmla="*/ 1968 w 2736"/>
                <a:gd name="T13" fmla="*/ 864 h 1120"/>
                <a:gd name="T14" fmla="*/ 2352 w 2736"/>
                <a:gd name="T15" fmla="*/ 864 h 1120"/>
                <a:gd name="T16" fmla="*/ 2496 w 2736"/>
                <a:gd name="T17" fmla="*/ 672 h 1120"/>
                <a:gd name="T18" fmla="*/ 2496 w 2736"/>
                <a:gd name="T19" fmla="*/ 144 h 1120"/>
                <a:gd name="T20" fmla="*/ 2736 w 2736"/>
                <a:gd name="T21" fmla="*/ 0 h 1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36"/>
                <a:gd name="T34" fmla="*/ 0 h 1120"/>
                <a:gd name="T35" fmla="*/ 2736 w 2736"/>
                <a:gd name="T36" fmla="*/ 1120 h 11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36" h="1120">
                  <a:moveTo>
                    <a:pt x="0" y="192"/>
                  </a:moveTo>
                  <a:cubicBezTo>
                    <a:pt x="40" y="200"/>
                    <a:pt x="80" y="208"/>
                    <a:pt x="96" y="288"/>
                  </a:cubicBezTo>
                  <a:cubicBezTo>
                    <a:pt x="112" y="368"/>
                    <a:pt x="56" y="560"/>
                    <a:pt x="96" y="672"/>
                  </a:cubicBezTo>
                  <a:cubicBezTo>
                    <a:pt x="136" y="784"/>
                    <a:pt x="80" y="912"/>
                    <a:pt x="336" y="960"/>
                  </a:cubicBezTo>
                  <a:cubicBezTo>
                    <a:pt x="592" y="1008"/>
                    <a:pt x="1400" y="936"/>
                    <a:pt x="1632" y="960"/>
                  </a:cubicBezTo>
                  <a:cubicBezTo>
                    <a:pt x="1864" y="984"/>
                    <a:pt x="1672" y="1120"/>
                    <a:pt x="1728" y="1104"/>
                  </a:cubicBezTo>
                  <a:cubicBezTo>
                    <a:pt x="1784" y="1088"/>
                    <a:pt x="1864" y="904"/>
                    <a:pt x="1968" y="864"/>
                  </a:cubicBezTo>
                  <a:cubicBezTo>
                    <a:pt x="2072" y="824"/>
                    <a:pt x="2264" y="896"/>
                    <a:pt x="2352" y="864"/>
                  </a:cubicBezTo>
                  <a:cubicBezTo>
                    <a:pt x="2440" y="832"/>
                    <a:pt x="2472" y="792"/>
                    <a:pt x="2496" y="672"/>
                  </a:cubicBezTo>
                  <a:cubicBezTo>
                    <a:pt x="2520" y="552"/>
                    <a:pt x="2456" y="256"/>
                    <a:pt x="2496" y="144"/>
                  </a:cubicBezTo>
                  <a:cubicBezTo>
                    <a:pt x="2536" y="32"/>
                    <a:pt x="2696" y="24"/>
                    <a:pt x="2736" y="0"/>
                  </a:cubicBezTo>
                </a:path>
              </a:pathLst>
            </a:custGeom>
            <a:noFill/>
            <a:ln w="57150">
              <a:solidFill>
                <a:srgbClr val="FF3300"/>
              </a:solidFill>
              <a:round/>
              <a:headEnd/>
              <a:tailEnd/>
            </a:ln>
          </p:spPr>
          <p:txBody>
            <a:bodyPr wrap="none" anchor="ctr">
              <a:prstTxWarp prst="textNoShape">
                <a:avLst/>
              </a:prstTxWarp>
            </a:bodyPr>
            <a:lstStyle/>
            <a:p>
              <a:endParaRPr lang="en-US"/>
            </a:p>
          </p:txBody>
        </p:sp>
      </p:grpSp>
    </p:spTree>
    <p:extLst>
      <p:ext uri="{BB962C8B-B14F-4D97-AF65-F5344CB8AC3E}">
        <p14:creationId xmlns:p14="http://schemas.microsoft.com/office/powerpoint/2010/main" val="2142230640"/>
      </p:ext>
    </p:extLst>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795D76-723C-4375-8A3B-86A613818693}"/>
              </a:ext>
            </a:extLst>
          </p:cNvPr>
          <p:cNvSpPr>
            <a:spLocks noGrp="1"/>
          </p:cNvSpPr>
          <p:nvPr>
            <p:ph type="title"/>
          </p:nvPr>
        </p:nvSpPr>
        <p:spPr/>
        <p:txBody>
          <a:bodyPr/>
          <a:lstStyle/>
          <a:p>
            <a:r>
              <a:rPr lang="da-DK" sz="3600" dirty="0"/>
              <a:t>Kritik af Luhmann</a:t>
            </a:r>
          </a:p>
        </p:txBody>
      </p:sp>
      <p:pic>
        <p:nvPicPr>
          <p:cNvPr id="4" name="Pladsholder til billede 3" descr="Et billede, der indeholder tekst, bog&#10;&#10;Beskrivelse, der er oprettet med høj sikkerhed">
            <a:extLst>
              <a:ext uri="{FF2B5EF4-FFF2-40B4-BE49-F238E27FC236}">
                <a16:creationId xmlns:a16="http://schemas.microsoft.com/office/drawing/2014/main" id="{14609B3C-ADF2-4832-98C7-8F5BC2C68F9F}"/>
              </a:ext>
            </a:extLst>
          </p:cNvPr>
          <p:cNvPicPr>
            <a:picLocks noGrp="1" noChangeAspect="1"/>
          </p:cNvPicPr>
          <p:nvPr>
            <p:ph idx="1"/>
          </p:nvPr>
        </p:nvPicPr>
        <p:blipFill>
          <a:blip r:embed="rId3" cstate="print">
            <a:extLst>
              <a:ext uri="{BEBA8EAE-BF5A-486C-A8C5-ECC9F3942E4B}">
                <a14:imgProps xmlns:a14="http://schemas.microsoft.com/office/drawing/2010/main">
                  <a14:imgLayer r:embed="rId4">
                    <a14:imgEffect>
                      <a14:brightnessContrast bright="27000"/>
                    </a14:imgEffect>
                  </a14:imgLayer>
                </a14:imgProps>
              </a:ext>
              <a:ext uri="{28A0092B-C50C-407E-A947-70E740481C1C}">
                <a14:useLocalDpi xmlns:a14="http://schemas.microsoft.com/office/drawing/2010/main" val="0"/>
              </a:ext>
            </a:extLst>
          </a:blip>
          <a:srcRect t="12500" b="12500"/>
          <a:stretch>
            <a:fillRect/>
          </a:stretch>
        </p:blipFill>
        <p:spPr bwMode="auto">
          <a:xfrm>
            <a:off x="5015880" y="1916833"/>
            <a:ext cx="6658988"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felt 2">
            <a:extLst>
              <a:ext uri="{FF2B5EF4-FFF2-40B4-BE49-F238E27FC236}">
                <a16:creationId xmlns:a16="http://schemas.microsoft.com/office/drawing/2014/main" id="{7AD90D09-EC39-4C91-9A14-E69E6DC03CD4}"/>
              </a:ext>
            </a:extLst>
          </p:cNvPr>
          <p:cNvSpPr txBox="1"/>
          <p:nvPr/>
        </p:nvSpPr>
        <p:spPr>
          <a:xfrm>
            <a:off x="839416" y="1916833"/>
            <a:ext cx="3744416" cy="3970318"/>
          </a:xfrm>
          <a:prstGeom prst="rect">
            <a:avLst/>
          </a:prstGeom>
          <a:noFill/>
        </p:spPr>
        <p:txBody>
          <a:bodyPr wrap="square" rtlCol="0">
            <a:spAutoFit/>
          </a:bodyPr>
          <a:lstStyle/>
          <a:p>
            <a:pPr marL="0" indent="0">
              <a:buNone/>
            </a:pPr>
            <a:r>
              <a:rPr lang="da-DK" b="1" dirty="0">
                <a:solidFill>
                  <a:srgbClr val="7D0D18"/>
                </a:solidFill>
              </a:rPr>
              <a:t>Omfattende kritik af Luhmann:  Asger Sørensen, Thomas Aarestrup Rømer, Gert </a:t>
            </a:r>
            <a:r>
              <a:rPr lang="da-DK" b="1" dirty="0" err="1">
                <a:solidFill>
                  <a:srgbClr val="7D0D18"/>
                </a:solidFill>
              </a:rPr>
              <a:t>Biesta</a:t>
            </a:r>
            <a:r>
              <a:rPr lang="da-DK" b="1" dirty="0">
                <a:solidFill>
                  <a:srgbClr val="7D0D18"/>
                </a:solidFill>
              </a:rPr>
              <a:t> m.fl. </a:t>
            </a:r>
          </a:p>
          <a:p>
            <a:pPr marL="0" indent="0">
              <a:buNone/>
            </a:pPr>
            <a:endParaRPr lang="da-DK" dirty="0">
              <a:solidFill>
                <a:srgbClr val="7D0D18"/>
              </a:solidFill>
            </a:endParaRPr>
          </a:p>
          <a:p>
            <a:pPr marL="0" indent="0">
              <a:buNone/>
            </a:pPr>
            <a:r>
              <a:rPr lang="da-DK" i="1" dirty="0"/>
              <a:t>”Samfundet er i systemteoretisk perspektiv er ikke en ”menneskehed”, men et ”kommunikationssystem”, ligesom mennesket ikke er et moralsk væsen eller et ”</a:t>
            </a:r>
            <a:r>
              <a:rPr lang="da-DK" i="1" dirty="0" err="1"/>
              <a:t>zoon</a:t>
            </a:r>
            <a:r>
              <a:rPr lang="da-DK" i="1" dirty="0"/>
              <a:t> </a:t>
            </a:r>
            <a:r>
              <a:rPr lang="da-DK" i="1" dirty="0" err="1"/>
              <a:t>politikon</a:t>
            </a:r>
            <a:r>
              <a:rPr lang="da-DK" i="1" dirty="0"/>
              <a:t>”, men som bevidsthed et psykisk system.” </a:t>
            </a:r>
            <a:r>
              <a:rPr lang="da-DK" dirty="0"/>
              <a:t>(Sørensen, 2012, s 267)</a:t>
            </a:r>
            <a:endParaRPr lang="da-DK" dirty="0">
              <a:solidFill>
                <a:srgbClr val="7D0D18"/>
              </a:solidFill>
            </a:endParaRPr>
          </a:p>
          <a:p>
            <a:endParaRPr lang="da-DK" dirty="0"/>
          </a:p>
        </p:txBody>
      </p:sp>
    </p:spTree>
    <p:extLst>
      <p:ext uri="{BB962C8B-B14F-4D97-AF65-F5344CB8AC3E}">
        <p14:creationId xmlns:p14="http://schemas.microsoft.com/office/powerpoint/2010/main" val="3732010396"/>
      </p:ext>
    </p:extLst>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A0EC7442-E5C6-4E08-965F-2091FA82836F}"/>
              </a:ext>
            </a:extLst>
          </p:cNvPr>
          <p:cNvSpPr>
            <a:spLocks noGrp="1"/>
          </p:cNvSpPr>
          <p:nvPr>
            <p:ph idx="1"/>
          </p:nvPr>
        </p:nvSpPr>
        <p:spPr>
          <a:xfrm>
            <a:off x="2423592" y="1268760"/>
            <a:ext cx="6768753" cy="4772008"/>
          </a:xfrm>
        </p:spPr>
        <p:txBody>
          <a:bodyPr/>
          <a:lstStyle/>
          <a:p>
            <a:pPr marL="0" indent="0" algn="just">
              <a:buNone/>
            </a:pPr>
            <a:endParaRPr lang="da-DK" i="1" dirty="0"/>
          </a:p>
          <a:p>
            <a:pPr marL="0" indent="0" algn="just">
              <a:buNone/>
            </a:pPr>
            <a:endParaRPr lang="da-DK" sz="1800" dirty="0"/>
          </a:p>
          <a:p>
            <a:pPr marL="0" indent="0" algn="just">
              <a:buNone/>
            </a:pPr>
            <a:r>
              <a:rPr lang="da-DK" sz="1800" i="1" dirty="0"/>
              <a:t>Højskolen er præget af en spontanitet og en lyst til at være ‘i gang’ i fællesskab. Der er sjældent langt fra, at en idé fødes, til den føres ud i livet. Måske det bunder i følelsen af den store tillid til hinanden, man finder i højskolefællesskabet. Uanset hvor mærkelig en idé er, så vil den blive vakt til live på højskolen, fordi der dannes en fælles ramme om, at det kan lade sig gøre. Og hvis det ikke lykkes, så er sikkerhedsnettet så tæt, at vi alligevel finder en måde, det kan fungere på. </a:t>
            </a:r>
          </a:p>
          <a:p>
            <a:pPr marL="0" indent="0" algn="just">
              <a:buNone/>
            </a:pPr>
            <a:endParaRPr lang="da-DK" sz="1400" dirty="0"/>
          </a:p>
          <a:p>
            <a:pPr marL="0" indent="0" algn="just">
              <a:buNone/>
            </a:pPr>
            <a:r>
              <a:rPr lang="da-DK" sz="1400" dirty="0"/>
              <a:t>- Højskoleelev</a:t>
            </a:r>
          </a:p>
          <a:p>
            <a:endParaRPr lang="da-DK" dirty="0"/>
          </a:p>
        </p:txBody>
      </p:sp>
      <p:sp>
        <p:nvSpPr>
          <p:cNvPr id="4" name="Tekstfelt 3">
            <a:extLst>
              <a:ext uri="{FF2B5EF4-FFF2-40B4-BE49-F238E27FC236}">
                <a16:creationId xmlns:a16="http://schemas.microsoft.com/office/drawing/2014/main" id="{59CDD04B-4DB7-4CE9-9A6A-D5EFD9E71418}"/>
              </a:ext>
            </a:extLst>
          </p:cNvPr>
          <p:cNvSpPr txBox="1"/>
          <p:nvPr/>
        </p:nvSpPr>
        <p:spPr>
          <a:xfrm>
            <a:off x="1847528" y="1279451"/>
            <a:ext cx="646331" cy="1569660"/>
          </a:xfrm>
          <a:prstGeom prst="rect">
            <a:avLst/>
          </a:prstGeom>
          <a:noFill/>
        </p:spPr>
        <p:txBody>
          <a:bodyPr wrap="none" rtlCol="0">
            <a:spAutoFit/>
          </a:bodyPr>
          <a:lstStyle/>
          <a:p>
            <a:r>
              <a:rPr lang="da-DK" sz="9600" dirty="0">
                <a:latin typeface="+mj-lt"/>
              </a:rPr>
              <a:t>”</a:t>
            </a:r>
            <a:endParaRPr lang="da-DK" sz="2000" dirty="0">
              <a:latin typeface="+mj-lt"/>
            </a:endParaRPr>
          </a:p>
        </p:txBody>
      </p:sp>
      <p:sp>
        <p:nvSpPr>
          <p:cNvPr id="5" name="Tekstfelt 4">
            <a:extLst>
              <a:ext uri="{FF2B5EF4-FFF2-40B4-BE49-F238E27FC236}">
                <a16:creationId xmlns:a16="http://schemas.microsoft.com/office/drawing/2014/main" id="{494C0115-B200-43D6-A30E-26E0CC3D479C}"/>
              </a:ext>
            </a:extLst>
          </p:cNvPr>
          <p:cNvSpPr txBox="1"/>
          <p:nvPr/>
        </p:nvSpPr>
        <p:spPr>
          <a:xfrm>
            <a:off x="8688288" y="3986838"/>
            <a:ext cx="646331" cy="1569660"/>
          </a:xfrm>
          <a:prstGeom prst="rect">
            <a:avLst/>
          </a:prstGeom>
          <a:noFill/>
        </p:spPr>
        <p:txBody>
          <a:bodyPr wrap="none" rtlCol="0">
            <a:spAutoFit/>
          </a:bodyPr>
          <a:lstStyle/>
          <a:p>
            <a:r>
              <a:rPr lang="da-DK" sz="9600" dirty="0">
                <a:latin typeface="+mj-lt"/>
              </a:rPr>
              <a:t>”</a:t>
            </a:r>
            <a:endParaRPr lang="da-DK" sz="2000" dirty="0">
              <a:latin typeface="+mj-lt"/>
            </a:endParaRPr>
          </a:p>
        </p:txBody>
      </p:sp>
    </p:spTree>
    <p:extLst>
      <p:ext uri="{BB962C8B-B14F-4D97-AF65-F5344CB8AC3E}">
        <p14:creationId xmlns:p14="http://schemas.microsoft.com/office/powerpoint/2010/main" val="1837017104"/>
      </p:ext>
    </p:extLst>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Forstander og forretningsfører</a:t>
            </a:r>
          </a:p>
        </p:txBody>
      </p:sp>
      <p:sp>
        <p:nvSpPr>
          <p:cNvPr id="3" name="Pladsholder til indhold 2"/>
          <p:cNvSpPr>
            <a:spLocks noGrp="1"/>
          </p:cNvSpPr>
          <p:nvPr>
            <p:ph idx="1"/>
          </p:nvPr>
        </p:nvSpPr>
        <p:spPr>
          <a:xfrm>
            <a:off x="1142966" y="1772816"/>
            <a:ext cx="9334565" cy="4351338"/>
          </a:xfrm>
        </p:spPr>
        <p:txBody>
          <a:bodyPr/>
          <a:lstStyle/>
          <a:p>
            <a:pPr marL="0" indent="0">
              <a:buNone/>
            </a:pPr>
            <a:r>
              <a:rPr lang="da-DK" sz="2200" dirty="0"/>
              <a:t>En forretningsfører har en konflikt med en pedel, vedrørende den tid som er afsat til en række renoveringsopgaver. Pedellen mener ikke, at der er tid til de planlagte opgaver. Forretningsføreren har skåret igennem og sagt til pedellen, at der ikke ændres på tidsrammen om opgaven. </a:t>
            </a:r>
          </a:p>
          <a:p>
            <a:pPr marL="0" indent="0">
              <a:buNone/>
            </a:pPr>
            <a:endParaRPr lang="da-DK" sz="2200" dirty="0"/>
          </a:p>
          <a:p>
            <a:pPr marL="0" indent="0">
              <a:buNone/>
            </a:pPr>
            <a:r>
              <a:rPr lang="da-DK" sz="2200" dirty="0"/>
              <a:t>Pedellen bliver meget vred, smækker med døren og henvender sig til forstanderen.  </a:t>
            </a:r>
          </a:p>
          <a:p>
            <a:pPr marL="0" indent="0">
              <a:buNone/>
            </a:pPr>
            <a:endParaRPr lang="da-DK" sz="2200" dirty="0"/>
          </a:p>
          <a:p>
            <a:pPr marL="0" indent="0">
              <a:buNone/>
            </a:pPr>
            <a:r>
              <a:rPr lang="da-DK" sz="2200" dirty="0"/>
              <a:t>Forstanderen indkalder herefter forretningsføreren til en (uformel) samtale. </a:t>
            </a:r>
          </a:p>
          <a:p>
            <a:pPr marL="0" indent="0">
              <a:buNone/>
            </a:pPr>
            <a:endParaRPr lang="da-DK" sz="2200" b="1" dirty="0"/>
          </a:p>
          <a:p>
            <a:pPr marL="0" indent="0">
              <a:buNone/>
            </a:pPr>
            <a:r>
              <a:rPr lang="da-DK" sz="2200" b="1" dirty="0"/>
              <a:t>Sted: På forstanderens kontor</a:t>
            </a:r>
          </a:p>
        </p:txBody>
      </p:sp>
    </p:spTree>
    <p:extLst>
      <p:ext uri="{BB962C8B-B14F-4D97-AF65-F5344CB8AC3E}">
        <p14:creationId xmlns:p14="http://schemas.microsoft.com/office/powerpoint/2010/main" val="1395829922"/>
      </p:ext>
    </p:extLst>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2FEC13-9C50-4E5E-B23F-4DC6AAD2C9E7}"/>
              </a:ext>
            </a:extLst>
          </p:cNvPr>
          <p:cNvSpPr>
            <a:spLocks noGrp="1"/>
          </p:cNvSpPr>
          <p:nvPr>
            <p:ph type="title"/>
          </p:nvPr>
        </p:nvSpPr>
        <p:spPr/>
        <p:txBody>
          <a:bodyPr/>
          <a:lstStyle/>
          <a:p>
            <a:endParaRPr lang="da-DK" dirty="0"/>
          </a:p>
        </p:txBody>
      </p:sp>
      <p:sp>
        <p:nvSpPr>
          <p:cNvPr id="3" name="Pladsholder til indhold 2">
            <a:extLst>
              <a:ext uri="{FF2B5EF4-FFF2-40B4-BE49-F238E27FC236}">
                <a16:creationId xmlns:a16="http://schemas.microsoft.com/office/drawing/2014/main" id="{0A7B09AE-4B2A-418B-929C-F5C0EBCE441C}"/>
              </a:ext>
            </a:extLst>
          </p:cNvPr>
          <p:cNvSpPr>
            <a:spLocks noGrp="1"/>
          </p:cNvSpPr>
          <p:nvPr>
            <p:ph idx="1"/>
          </p:nvPr>
        </p:nvSpPr>
        <p:spPr/>
        <p:txBody>
          <a:bodyPr/>
          <a:lstStyle/>
          <a:p>
            <a:endParaRPr lang="da-DK"/>
          </a:p>
        </p:txBody>
      </p:sp>
    </p:spTree>
    <p:extLst>
      <p:ext uri="{BB962C8B-B14F-4D97-AF65-F5344CB8AC3E}">
        <p14:creationId xmlns:p14="http://schemas.microsoft.com/office/powerpoint/2010/main" val="1111691893"/>
      </p:ext>
    </p:extLst>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descr="Et billede, der indeholder skærmbillede, tekst&#10;&#10;Automatisk genereret beskrivelse">
            <a:extLst>
              <a:ext uri="{FF2B5EF4-FFF2-40B4-BE49-F238E27FC236}">
                <a16:creationId xmlns:a16="http://schemas.microsoft.com/office/drawing/2014/main" id="{78952D87-440C-46A2-B55C-31A056206AA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1344" y="476672"/>
            <a:ext cx="7993555" cy="6162970"/>
          </a:xfrm>
        </p:spPr>
      </p:pic>
      <p:sp>
        <p:nvSpPr>
          <p:cNvPr id="8" name="Tekstfelt 7">
            <a:extLst>
              <a:ext uri="{FF2B5EF4-FFF2-40B4-BE49-F238E27FC236}">
                <a16:creationId xmlns:a16="http://schemas.microsoft.com/office/drawing/2014/main" id="{E273664D-E8CE-4C27-81B5-EDBC9E65CB34}"/>
              </a:ext>
            </a:extLst>
          </p:cNvPr>
          <p:cNvSpPr txBox="1"/>
          <p:nvPr/>
        </p:nvSpPr>
        <p:spPr>
          <a:xfrm>
            <a:off x="9840416" y="5373216"/>
            <a:ext cx="1296144" cy="369332"/>
          </a:xfrm>
          <a:prstGeom prst="rect">
            <a:avLst/>
          </a:prstGeom>
          <a:noFill/>
        </p:spPr>
        <p:txBody>
          <a:bodyPr wrap="square" rtlCol="0">
            <a:spAutoFit/>
          </a:bodyPr>
          <a:lstStyle/>
          <a:p>
            <a:r>
              <a:rPr lang="da-DK" dirty="0"/>
              <a:t>FFD 2015</a:t>
            </a:r>
          </a:p>
        </p:txBody>
      </p:sp>
    </p:spTree>
    <p:extLst>
      <p:ext uri="{BB962C8B-B14F-4D97-AF65-F5344CB8AC3E}">
        <p14:creationId xmlns:p14="http://schemas.microsoft.com/office/powerpoint/2010/main" val="4062302740"/>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3791744" y="1484784"/>
            <a:ext cx="3456384" cy="4680520"/>
          </a:xfrm>
        </p:spPr>
        <p:txBody>
          <a:bodyPr numCol="1">
            <a:normAutofit/>
          </a:bodyPr>
          <a:lstStyle/>
          <a:p>
            <a:pPr marL="0" indent="0">
              <a:buNone/>
            </a:pPr>
            <a:r>
              <a:rPr lang="da-DK" sz="1500" dirty="0"/>
              <a:t>Antagelser:</a:t>
            </a:r>
          </a:p>
          <a:p>
            <a:r>
              <a:rPr lang="da-DK" sz="1500" dirty="0"/>
              <a:t>Der findes en almen højskolepædagogik (gør sig gældende på alle højskolerne)</a:t>
            </a:r>
          </a:p>
          <a:p>
            <a:pPr marL="0" indent="0">
              <a:buNone/>
            </a:pPr>
            <a:endParaRPr lang="da-DK" sz="1500" dirty="0"/>
          </a:p>
          <a:p>
            <a:r>
              <a:rPr lang="da-DK" sz="1500" dirty="0"/>
              <a:t>Udviklingen af en almen højskolepædagogik må ske gennem en refleksion over egen praksis, og over hvad det er man vil, når man som skole henvender sig til eleven.</a:t>
            </a:r>
          </a:p>
          <a:p>
            <a:pPr marL="0" indent="0">
              <a:buNone/>
            </a:pPr>
            <a:endParaRPr lang="da-DK" sz="1500" dirty="0"/>
          </a:p>
          <a:p>
            <a:r>
              <a:rPr lang="da-DK" sz="1500" dirty="0"/>
              <a:t>En almen højskolepædagogik skal findes i spændingsfeltet mellem livsoplysning og almen pædagogik.</a:t>
            </a:r>
          </a:p>
        </p:txBody>
      </p:sp>
      <p:pic>
        <p:nvPicPr>
          <p:cNvPr id="1026" name="Picture 2" descr="C:\Users\rkr\AppData\Local\Microsoft\Windows\Temporary Internet Files\Content.Outlook\JQZX1EG0\Hojskole_Forsi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400" y="1484784"/>
            <a:ext cx="2750903" cy="3888432"/>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a:extLst>
              <a:ext uri="{FF2B5EF4-FFF2-40B4-BE49-F238E27FC236}">
                <a16:creationId xmlns:a16="http://schemas.microsoft.com/office/drawing/2014/main" id="{F30BEABE-BCA8-4BD2-8EB7-439084DD2FF8}"/>
              </a:ext>
            </a:extLst>
          </p:cNvPr>
          <p:cNvSpPr>
            <a:spLocks noGrp="1"/>
          </p:cNvSpPr>
          <p:nvPr>
            <p:ph type="title"/>
          </p:nvPr>
        </p:nvSpPr>
        <p:spPr>
          <a:xfrm>
            <a:off x="551384" y="131415"/>
            <a:ext cx="9334565" cy="1143000"/>
          </a:xfrm>
        </p:spPr>
        <p:txBody>
          <a:bodyPr/>
          <a:lstStyle/>
          <a:p>
            <a:r>
              <a:rPr lang="da-DK" sz="3600" dirty="0"/>
              <a:t>Hvad er højskoleledelse?</a:t>
            </a:r>
          </a:p>
        </p:txBody>
      </p:sp>
      <p:sp>
        <p:nvSpPr>
          <p:cNvPr id="6" name="Tekstfelt 5">
            <a:extLst>
              <a:ext uri="{FF2B5EF4-FFF2-40B4-BE49-F238E27FC236}">
                <a16:creationId xmlns:a16="http://schemas.microsoft.com/office/drawing/2014/main" id="{1346F5E7-25CC-491B-B415-CB4CD300A297}"/>
              </a:ext>
            </a:extLst>
          </p:cNvPr>
          <p:cNvSpPr txBox="1"/>
          <p:nvPr/>
        </p:nvSpPr>
        <p:spPr>
          <a:xfrm>
            <a:off x="7593569" y="1484784"/>
            <a:ext cx="3384376" cy="4755148"/>
          </a:xfrm>
          <a:prstGeom prst="rect">
            <a:avLst/>
          </a:prstGeom>
          <a:noFill/>
        </p:spPr>
        <p:txBody>
          <a:bodyPr wrap="square" rtlCol="0">
            <a:spAutoFit/>
          </a:bodyPr>
          <a:lstStyle/>
          <a:p>
            <a:pPr marL="0" indent="0" eaLnBrk="0" hangingPunct="0">
              <a:spcBef>
                <a:spcPct val="20000"/>
              </a:spcBef>
              <a:buNone/>
            </a:pPr>
            <a:r>
              <a:rPr lang="da-DK" sz="1500" dirty="0">
                <a:latin typeface="Franklin Gothic Book" pitchFamily="34" charset="0"/>
              </a:rPr>
              <a:t>Antagelse:</a:t>
            </a:r>
          </a:p>
          <a:p>
            <a:pPr marL="285750" indent="-285750" eaLnBrk="0" hangingPunct="0">
              <a:spcBef>
                <a:spcPct val="20000"/>
              </a:spcBef>
              <a:buFont typeface="Arial" panose="020B0604020202020204" pitchFamily="34" charset="0"/>
              <a:buChar char="•"/>
            </a:pPr>
            <a:r>
              <a:rPr lang="da-DK" sz="1500" dirty="0">
                <a:latin typeface="Franklin Gothic Book" pitchFamily="34" charset="0"/>
              </a:rPr>
              <a:t>Der findes en almen praksis i højskoleledelse, som finder sted på alle skolerne – og som på visse punkter adskiller sig fra ledelse andre steder.</a:t>
            </a:r>
          </a:p>
          <a:p>
            <a:pPr marL="285750" indent="-285750" eaLnBrk="0" hangingPunct="0">
              <a:spcBef>
                <a:spcPct val="20000"/>
              </a:spcBef>
              <a:buFont typeface="Arial" panose="020B0604020202020204" pitchFamily="34" charset="0"/>
              <a:buChar char="•"/>
            </a:pPr>
            <a:endParaRPr lang="da-DK" sz="1500" dirty="0">
              <a:latin typeface="Franklin Gothic Book" pitchFamily="34" charset="0"/>
            </a:endParaRPr>
          </a:p>
          <a:p>
            <a:pPr marL="285750" indent="-285750" eaLnBrk="0" hangingPunct="0">
              <a:spcBef>
                <a:spcPct val="20000"/>
              </a:spcBef>
              <a:buFont typeface="Arial" panose="020B0604020202020204" pitchFamily="34" charset="0"/>
              <a:buChar char="•"/>
            </a:pPr>
            <a:r>
              <a:rPr lang="da-DK" sz="1500" dirty="0">
                <a:latin typeface="Franklin Gothic Book" pitchFamily="34" charset="0"/>
              </a:rPr>
              <a:t>Udviklingen af højskoleledelse må ske gennem refleksion over egen praksis, og over det man vil, når man som leder henvender sig til bagland, bestyrelse, personale og elever mv.</a:t>
            </a:r>
          </a:p>
          <a:p>
            <a:pPr marL="285750" indent="-285750" eaLnBrk="0" hangingPunct="0">
              <a:spcBef>
                <a:spcPct val="20000"/>
              </a:spcBef>
              <a:buFont typeface="Arial" panose="020B0604020202020204" pitchFamily="34" charset="0"/>
              <a:buChar char="•"/>
            </a:pPr>
            <a:endParaRPr lang="da-DK" sz="1500" dirty="0">
              <a:latin typeface="Franklin Gothic Book" pitchFamily="34" charset="0"/>
            </a:endParaRPr>
          </a:p>
          <a:p>
            <a:pPr marL="285750" indent="-285750" eaLnBrk="0" hangingPunct="0">
              <a:spcBef>
                <a:spcPct val="20000"/>
              </a:spcBef>
              <a:buFont typeface="Arial" panose="020B0604020202020204" pitchFamily="34" charset="0"/>
              <a:buChar char="•"/>
            </a:pPr>
            <a:r>
              <a:rPr lang="da-DK" sz="1500" dirty="0">
                <a:latin typeface="Franklin Gothic Book" pitchFamily="34" charset="0"/>
              </a:rPr>
              <a:t>En almen højskoleledelse skal findes i spændingsfelt mellem livsoplysning og almen ledelsesfaglighed</a:t>
            </a:r>
          </a:p>
          <a:p>
            <a:endParaRPr lang="da-DK" dirty="0"/>
          </a:p>
        </p:txBody>
      </p:sp>
    </p:spTree>
    <p:extLst>
      <p:ext uri="{BB962C8B-B14F-4D97-AF65-F5344CB8AC3E}">
        <p14:creationId xmlns:p14="http://schemas.microsoft.com/office/powerpoint/2010/main" val="338492241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81538-7083-4577-940F-E4D72B45DE49}"/>
              </a:ext>
            </a:extLst>
          </p:cNvPr>
          <p:cNvSpPr>
            <a:spLocks noGrp="1"/>
          </p:cNvSpPr>
          <p:nvPr>
            <p:ph type="ctrTitle"/>
          </p:nvPr>
        </p:nvSpPr>
        <p:spPr/>
        <p:txBody>
          <a:bodyPr/>
          <a:lstStyle/>
          <a:p>
            <a:r>
              <a:rPr lang="da-DK" dirty="0"/>
              <a:t>Højskolens praksis og pædagogik</a:t>
            </a:r>
          </a:p>
        </p:txBody>
      </p:sp>
    </p:spTree>
    <p:extLst>
      <p:ext uri="{BB962C8B-B14F-4D97-AF65-F5344CB8AC3E}">
        <p14:creationId xmlns:p14="http://schemas.microsoft.com/office/powerpoint/2010/main" val="413224606"/>
      </p:ext>
    </p:extLst>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AU" dirty="0" err="1"/>
              <a:t>Højskoleledelse</a:t>
            </a:r>
            <a:endParaRPr lang="en-AU" dirty="0"/>
          </a:p>
        </p:txBody>
      </p:sp>
    </p:spTree>
    <p:extLst>
      <p:ext uri="{BB962C8B-B14F-4D97-AF65-F5344CB8AC3E}">
        <p14:creationId xmlns:p14="http://schemas.microsoft.com/office/powerpoint/2010/main" val="211274844"/>
      </p:ext>
    </p:extLst>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Lov om Folkehøjskoler</a:t>
            </a:r>
          </a:p>
        </p:txBody>
      </p:sp>
      <p:sp>
        <p:nvSpPr>
          <p:cNvPr id="3" name="Pladsholder til indhold 2"/>
          <p:cNvSpPr>
            <a:spLocks noGrp="1"/>
          </p:cNvSpPr>
          <p:nvPr>
            <p:ph idx="1"/>
          </p:nvPr>
        </p:nvSpPr>
        <p:spPr/>
        <p:txBody>
          <a:bodyPr/>
          <a:lstStyle/>
          <a:p>
            <a:pPr marL="0" indent="0">
              <a:buNone/>
            </a:pPr>
            <a:r>
              <a:rPr lang="da-DK" i="1" dirty="0"/>
              <a:t>§3</a:t>
            </a:r>
          </a:p>
          <a:p>
            <a:pPr marL="0" indent="0">
              <a:buNone/>
            </a:pPr>
            <a:r>
              <a:rPr lang="da-DK" i="1" dirty="0"/>
              <a:t>Stk. 6. </a:t>
            </a:r>
            <a:r>
              <a:rPr lang="da-DK" dirty="0"/>
              <a:t>Den daglige ledelse varetages af en forstander, som tillige har det pædagogiske ansvar.</a:t>
            </a:r>
            <a:endParaRPr lang="da-DK" i="1" dirty="0"/>
          </a:p>
          <a:p>
            <a:pPr marL="0" indent="0">
              <a:buNone/>
            </a:pPr>
            <a:endParaRPr lang="da-DK" i="1" dirty="0"/>
          </a:p>
          <a:p>
            <a:pPr marL="0" indent="0">
              <a:buNone/>
            </a:pPr>
            <a:r>
              <a:rPr lang="da-DK" i="1" dirty="0"/>
              <a:t>§17</a:t>
            </a:r>
          </a:p>
          <a:p>
            <a:pPr marL="0" indent="0">
              <a:buNone/>
            </a:pPr>
            <a:r>
              <a:rPr lang="da-DK" i="1" dirty="0"/>
              <a:t>Stk. 2.</a:t>
            </a:r>
            <a:r>
              <a:rPr lang="da-DK" dirty="0"/>
              <a:t> Arbejdstiden for forstandere og viceforstandere omfatter ledelse, pædagogisk ledelse, administrative opgaver, undervisning, forberedelse, samvær med eleverne mv.</a:t>
            </a:r>
          </a:p>
          <a:p>
            <a:endParaRPr lang="da-DK" dirty="0"/>
          </a:p>
        </p:txBody>
      </p:sp>
    </p:spTree>
    <p:extLst>
      <p:ext uri="{BB962C8B-B14F-4D97-AF65-F5344CB8AC3E}">
        <p14:creationId xmlns:p14="http://schemas.microsoft.com/office/powerpoint/2010/main" val="842637817"/>
      </p:ext>
    </p:extLst>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55440" y="476672"/>
            <a:ext cx="7000924" cy="1143000"/>
          </a:xfrm>
        </p:spPr>
        <p:txBody>
          <a:bodyPr/>
          <a:lstStyle/>
          <a:p>
            <a:r>
              <a:rPr lang="da-DK" dirty="0"/>
              <a:t>Ledelsesretten</a:t>
            </a:r>
            <a:br>
              <a:rPr lang="da-DK" dirty="0"/>
            </a:br>
            <a:r>
              <a:rPr lang="da-DK" sz="2000" dirty="0"/>
              <a:t>(Hovedaftalen mellem LO og DA, første gang vedtaget i 1899)</a:t>
            </a:r>
          </a:p>
        </p:txBody>
      </p:sp>
      <p:sp>
        <p:nvSpPr>
          <p:cNvPr id="3" name="Pladsholder til indhold 2"/>
          <p:cNvSpPr>
            <a:spLocks noGrp="1"/>
          </p:cNvSpPr>
          <p:nvPr>
            <p:ph idx="1"/>
          </p:nvPr>
        </p:nvSpPr>
        <p:spPr>
          <a:xfrm>
            <a:off x="1055440" y="1698899"/>
            <a:ext cx="8136904" cy="4034357"/>
          </a:xfrm>
        </p:spPr>
        <p:txBody>
          <a:bodyPr/>
          <a:lstStyle/>
          <a:p>
            <a:pPr marL="0" indent="0">
              <a:buNone/>
            </a:pPr>
            <a:r>
              <a:rPr lang="da-DK" sz="1800" dirty="0"/>
              <a:t>Når man bliver ansat hos en arbejdsgiver, så indgår man en aftale</a:t>
            </a:r>
          </a:p>
          <a:p>
            <a:pPr marL="0" indent="0">
              <a:buNone/>
            </a:pPr>
            <a:endParaRPr lang="da-DK" sz="1800" dirty="0"/>
          </a:p>
          <a:p>
            <a:r>
              <a:rPr lang="da-DK" sz="1800" b="1" dirty="0"/>
              <a:t>hvor man på den ene side som ansat får løn</a:t>
            </a:r>
          </a:p>
          <a:p>
            <a:r>
              <a:rPr lang="da-DK" sz="1800" b="1" dirty="0"/>
              <a:t>hvor arbejdsgiveren på den anden side får overdraget retten til at bestemme, hvad man som ansat skal lave i arbejdstiden</a:t>
            </a:r>
          </a:p>
          <a:p>
            <a:r>
              <a:rPr lang="da-DK" sz="1800" dirty="0"/>
              <a:t>Arbejdsopgaverne skal give mening og være relevante for virksomhedens drift:</a:t>
            </a:r>
          </a:p>
          <a:p>
            <a:pPr lvl="1"/>
            <a:r>
              <a:rPr lang="da-DK" sz="1800" dirty="0"/>
              <a:t>Må ikke være farligt eller ulovligt</a:t>
            </a:r>
          </a:p>
          <a:p>
            <a:pPr lvl="1"/>
            <a:r>
              <a:rPr lang="da-DK" sz="1800" dirty="0"/>
              <a:t>Ledelsesretten skal udøves lovligt og sagligt, med respekt for den ansatte integritet</a:t>
            </a:r>
          </a:p>
          <a:p>
            <a:pPr lvl="1"/>
            <a:r>
              <a:rPr lang="da-DK" sz="1800" dirty="0"/>
              <a:t>Kan ikke gennemtvinge en beslutning, der slet ikke giver mening for medarbejderen (skal følge ansættelseskontrakt)</a:t>
            </a:r>
          </a:p>
          <a:p>
            <a:pPr marL="457200" lvl="1" indent="0">
              <a:buNone/>
            </a:pPr>
            <a:endParaRPr lang="da-DK" sz="1800" dirty="0"/>
          </a:p>
          <a:p>
            <a:r>
              <a:rPr lang="da-DK" sz="1800" dirty="0"/>
              <a:t>Forstanderen har retten til at lede og fordele arbejde </a:t>
            </a:r>
          </a:p>
          <a:p>
            <a:r>
              <a:rPr lang="da-DK" sz="1800" dirty="0"/>
              <a:t>Forstanderen vælger hvem der ansættes eller afskediges</a:t>
            </a:r>
          </a:p>
        </p:txBody>
      </p:sp>
      <p:pic>
        <p:nvPicPr>
          <p:cNvPr id="5" name="Grafik 4" descr="Håndtryk">
            <a:extLst>
              <a:ext uri="{FF2B5EF4-FFF2-40B4-BE49-F238E27FC236}">
                <a16:creationId xmlns:a16="http://schemas.microsoft.com/office/drawing/2014/main" id="{6A896DFE-B7B7-40D3-B6D1-3B9B760F1E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24392" y="1048172"/>
            <a:ext cx="1872208" cy="1872208"/>
          </a:xfrm>
          <a:prstGeom prst="rect">
            <a:avLst/>
          </a:prstGeom>
        </p:spPr>
      </p:pic>
    </p:spTree>
    <p:extLst>
      <p:ext uri="{BB962C8B-B14F-4D97-AF65-F5344CB8AC3E}">
        <p14:creationId xmlns:p14="http://schemas.microsoft.com/office/powerpoint/2010/main" val="2206616698"/>
      </p:ext>
    </p:extLst>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850232" y="2355015"/>
            <a:ext cx="10515600" cy="2325270"/>
          </a:xfrm>
        </p:spPr>
        <p:txBody>
          <a:bodyPr/>
          <a:lstStyle/>
          <a:p>
            <a:pPr marL="457200" indent="-457200" eaLnBrk="0" hangingPunct="0">
              <a:spcBef>
                <a:spcPct val="20000"/>
              </a:spcBef>
              <a:buFont typeface="Arial" charset="0"/>
              <a:buChar char="•"/>
            </a:pPr>
            <a:r>
              <a:rPr lang="da-DK" dirty="0"/>
              <a:t>Er det misbrug af ledelsesretten at indkvartere ansatte på dobbeltværelser under et kursus?</a:t>
            </a:r>
          </a:p>
          <a:p>
            <a:pPr marL="457200" indent="-457200" eaLnBrk="0" hangingPunct="0">
              <a:spcBef>
                <a:spcPct val="20000"/>
              </a:spcBef>
              <a:buFont typeface="Arial" charset="0"/>
              <a:buChar char="•"/>
            </a:pPr>
            <a:r>
              <a:rPr lang="da-DK" dirty="0"/>
              <a:t>Er det misbrug at bede en ansat fylde tavlen med primtal? </a:t>
            </a:r>
          </a:p>
        </p:txBody>
      </p:sp>
      <p:sp>
        <p:nvSpPr>
          <p:cNvPr id="2" name="Tekstfelt 1"/>
          <p:cNvSpPr txBox="1"/>
          <p:nvPr/>
        </p:nvSpPr>
        <p:spPr>
          <a:xfrm>
            <a:off x="4403557" y="4114799"/>
            <a:ext cx="6962275" cy="707886"/>
          </a:xfrm>
          <a:prstGeom prst="rect">
            <a:avLst/>
          </a:prstGeom>
          <a:noFill/>
        </p:spPr>
        <p:txBody>
          <a:bodyPr wrap="square" rtlCol="0">
            <a:spAutoFit/>
          </a:bodyPr>
          <a:lstStyle/>
          <a:p>
            <a:r>
              <a:rPr lang="da-DK" sz="4000" dirty="0"/>
              <a:t>… hvem træffer afgørelsen?</a:t>
            </a:r>
          </a:p>
        </p:txBody>
      </p:sp>
    </p:spTree>
    <p:extLst>
      <p:ext uri="{BB962C8B-B14F-4D97-AF65-F5344CB8AC3E}">
        <p14:creationId xmlns:p14="http://schemas.microsoft.com/office/powerpoint/2010/main" val="2965859005"/>
      </p:ext>
    </p:extLst>
  </p:cSld>
  <p:clrMapOvr>
    <a:masterClrMapping/>
  </p:clrMapOvr>
  <p:transition spd="med">
    <p:fade thruBlk="1"/>
  </p:transition>
</p:sld>
</file>

<file path=ppt/theme/theme1.xml><?xml version="1.0" encoding="utf-8"?>
<a:theme xmlns:a="http://schemas.openxmlformats.org/drawingml/2006/main" name="Standarddesign">
  <a:themeElements>
    <a:clrScheme name="Standard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3229</TotalTime>
  <Words>1358</Words>
  <Application>Microsoft Office PowerPoint</Application>
  <PresentationFormat>Widescreen</PresentationFormat>
  <Paragraphs>227</Paragraphs>
  <Slides>27</Slides>
  <Notes>27</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27</vt:i4>
      </vt:variant>
    </vt:vector>
  </HeadingPairs>
  <TitlesOfParts>
    <vt:vector size="34" baseType="lpstr">
      <vt:lpstr>Arial Narrow</vt:lpstr>
      <vt:lpstr>Franklin Gothic Medium</vt:lpstr>
      <vt:lpstr>Arial</vt:lpstr>
      <vt:lpstr>Verdana</vt:lpstr>
      <vt:lpstr>Franklin Gothic Demi Cond</vt:lpstr>
      <vt:lpstr>Franklin Gothic Book</vt:lpstr>
      <vt:lpstr>Standarddesign</vt:lpstr>
      <vt:lpstr>PowerPoint-præsentation</vt:lpstr>
      <vt:lpstr>PowerPoint-præsentation</vt:lpstr>
      <vt:lpstr>PowerPoint-præsentation</vt:lpstr>
      <vt:lpstr>Hvad er højskoleledelse?</vt:lpstr>
      <vt:lpstr>Højskolens praksis og pædagogik</vt:lpstr>
      <vt:lpstr>Højskoleledelse</vt:lpstr>
      <vt:lpstr>Lov om Folkehøjskoler</vt:lpstr>
      <vt:lpstr>Ledelsesretten (Hovedaftalen mellem LO og DA, første gang vedtaget i 1899)</vt:lpstr>
      <vt:lpstr>PowerPoint-præsentation</vt:lpstr>
      <vt:lpstr>Mellemlederen i ‘krydspres’</vt:lpstr>
      <vt:lpstr>Mellemledelse – mellem ledelse </vt:lpstr>
      <vt:lpstr>Forestillingen om ”den perfekte leder”</vt:lpstr>
      <vt:lpstr>No leader is perfect. The best ones don’t try to be —they concentrate on honing their strengths and find others who can make up for their limitations.  Ancona m.fl. </vt:lpstr>
      <vt:lpstr>Hvad er højskolelederns (mellemlederens) opgave?</vt:lpstr>
      <vt:lpstr>Forstandere: 5 hovedudsagn: Hvad er højskoleledelse? </vt:lpstr>
      <vt:lpstr>Højskoleledelse: At reducere kompleksitet</vt:lpstr>
      <vt:lpstr>PowerPoint-præsentation</vt:lpstr>
      <vt:lpstr>Årsagen til mange konflikter:    LEDELSE – MEDARBEJDERE – MÅL (den uperfekte)       –  (de krævende)        –  (det urealistiske)</vt:lpstr>
      <vt:lpstr>Et bud på en måde at ændre syn på ledelse / ledelsesopgaven</vt:lpstr>
      <vt:lpstr>Hvilke opgaver har I / ledelsen på jeres højskole?</vt:lpstr>
      <vt:lpstr>Frokost</vt:lpstr>
      <vt:lpstr>Opsamling</vt:lpstr>
      <vt:lpstr>Systemteori / Niklas Luhmann</vt:lpstr>
      <vt:lpstr>Kritik af Luhmann</vt:lpstr>
      <vt:lpstr>PowerPoint-præsentation</vt:lpstr>
      <vt:lpstr>Forstander og forretningsfører</vt:lpstr>
      <vt:lpstr>PowerPoint-præsentation</vt:lpstr>
    </vt:vector>
  </TitlesOfParts>
  <Company>FFD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Undervisning</dc:title>
  <dc:creator>Jakob Bonde Rasmussen</dc:creator>
  <cp:lastModifiedBy>Ole Buch Rahbek</cp:lastModifiedBy>
  <cp:revision>236</cp:revision>
  <cp:lastPrinted>2019-05-20T09:27:39Z</cp:lastPrinted>
  <dcterms:created xsi:type="dcterms:W3CDTF">2006-09-12T13:09:02Z</dcterms:created>
  <dcterms:modified xsi:type="dcterms:W3CDTF">2019-05-20T09:29:12Z</dcterms:modified>
</cp:coreProperties>
</file>